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6" r:id="rId21"/>
    <p:sldId id="275" r:id="rId22"/>
    <p:sldId id="277" r:id="rId23"/>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2" d="100"/>
          <a:sy n="82" d="100"/>
        </p:scale>
        <p:origin x="691"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6431622-845F-B0B7-9C1C-19839C0D0D2C}"/>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p>
        </p:txBody>
      </p:sp>
      <p:sp>
        <p:nvSpPr>
          <p:cNvPr id="3" name="Subtítulo 2">
            <a:extLst>
              <a:ext uri="{FF2B5EF4-FFF2-40B4-BE49-F238E27FC236}">
                <a16:creationId xmlns:a16="http://schemas.microsoft.com/office/drawing/2014/main" id="{48C347E7-35E6-7437-4185-C999FA6AFAC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p>
        </p:txBody>
      </p:sp>
      <p:sp>
        <p:nvSpPr>
          <p:cNvPr id="4" name="Marcador de fecha 3">
            <a:extLst>
              <a:ext uri="{FF2B5EF4-FFF2-40B4-BE49-F238E27FC236}">
                <a16:creationId xmlns:a16="http://schemas.microsoft.com/office/drawing/2014/main" id="{57CDADC5-EEFC-FB80-CA60-C61742FA1E04}"/>
              </a:ext>
            </a:extLst>
          </p:cNvPr>
          <p:cNvSpPr>
            <a:spLocks noGrp="1"/>
          </p:cNvSpPr>
          <p:nvPr>
            <p:ph type="dt" sz="half" idx="10"/>
          </p:nvPr>
        </p:nvSpPr>
        <p:spPr/>
        <p:txBody>
          <a:bodyPr/>
          <a:lstStyle/>
          <a:p>
            <a:fld id="{5317E145-B3D0-4B7F-B766-E9B02C451EE5}" type="datetimeFigureOut">
              <a:rPr lang="es-ES" smtClean="0"/>
              <a:t>15/09/2024</a:t>
            </a:fld>
            <a:endParaRPr lang="es-ES"/>
          </a:p>
        </p:txBody>
      </p:sp>
      <p:sp>
        <p:nvSpPr>
          <p:cNvPr id="5" name="Marcador de pie de página 4">
            <a:extLst>
              <a:ext uri="{FF2B5EF4-FFF2-40B4-BE49-F238E27FC236}">
                <a16:creationId xmlns:a16="http://schemas.microsoft.com/office/drawing/2014/main" id="{D3370FEC-1F1D-3BFE-B699-FAFD7B172A63}"/>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0D888BFF-1C03-BE18-EB32-336B4FD4C26A}"/>
              </a:ext>
            </a:extLst>
          </p:cNvPr>
          <p:cNvSpPr>
            <a:spLocks noGrp="1"/>
          </p:cNvSpPr>
          <p:nvPr>
            <p:ph type="sldNum" sz="quarter" idx="12"/>
          </p:nvPr>
        </p:nvSpPr>
        <p:spPr/>
        <p:txBody>
          <a:bodyPr/>
          <a:lstStyle/>
          <a:p>
            <a:fld id="{2E83D624-2E1C-4399-BD68-9C02D5873A8F}" type="slidenum">
              <a:rPr lang="es-ES" smtClean="0"/>
              <a:t>‹Nº›</a:t>
            </a:fld>
            <a:endParaRPr lang="es-ES"/>
          </a:p>
        </p:txBody>
      </p:sp>
    </p:spTree>
    <p:extLst>
      <p:ext uri="{BB962C8B-B14F-4D97-AF65-F5344CB8AC3E}">
        <p14:creationId xmlns:p14="http://schemas.microsoft.com/office/powerpoint/2010/main" val="20857505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55484AA-242C-25B8-3B9B-7F2A697E8CB5}"/>
              </a:ext>
            </a:extLst>
          </p:cNvPr>
          <p:cNvSpPr>
            <a:spLocks noGrp="1"/>
          </p:cNvSpPr>
          <p:nvPr>
            <p:ph type="title"/>
          </p:nvPr>
        </p:nvSpPr>
        <p:spPr/>
        <p:txBody>
          <a:bodyPr/>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8CA0C008-59E9-7033-F501-D04C0163E389}"/>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AA2F2CF2-10AA-490F-21F1-C60C7A07415E}"/>
              </a:ext>
            </a:extLst>
          </p:cNvPr>
          <p:cNvSpPr>
            <a:spLocks noGrp="1"/>
          </p:cNvSpPr>
          <p:nvPr>
            <p:ph type="dt" sz="half" idx="10"/>
          </p:nvPr>
        </p:nvSpPr>
        <p:spPr/>
        <p:txBody>
          <a:bodyPr/>
          <a:lstStyle/>
          <a:p>
            <a:fld id="{5317E145-B3D0-4B7F-B766-E9B02C451EE5}" type="datetimeFigureOut">
              <a:rPr lang="es-ES" smtClean="0"/>
              <a:t>15/09/2024</a:t>
            </a:fld>
            <a:endParaRPr lang="es-ES"/>
          </a:p>
        </p:txBody>
      </p:sp>
      <p:sp>
        <p:nvSpPr>
          <p:cNvPr id="5" name="Marcador de pie de página 4">
            <a:extLst>
              <a:ext uri="{FF2B5EF4-FFF2-40B4-BE49-F238E27FC236}">
                <a16:creationId xmlns:a16="http://schemas.microsoft.com/office/drawing/2014/main" id="{51ABFAE0-FB70-6724-234F-55506396A821}"/>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15E2860D-C4BF-D72C-976B-7BBAC07C86EE}"/>
              </a:ext>
            </a:extLst>
          </p:cNvPr>
          <p:cNvSpPr>
            <a:spLocks noGrp="1"/>
          </p:cNvSpPr>
          <p:nvPr>
            <p:ph type="sldNum" sz="quarter" idx="12"/>
          </p:nvPr>
        </p:nvSpPr>
        <p:spPr/>
        <p:txBody>
          <a:bodyPr/>
          <a:lstStyle/>
          <a:p>
            <a:fld id="{2E83D624-2E1C-4399-BD68-9C02D5873A8F}" type="slidenum">
              <a:rPr lang="es-ES" smtClean="0"/>
              <a:t>‹Nº›</a:t>
            </a:fld>
            <a:endParaRPr lang="es-ES"/>
          </a:p>
        </p:txBody>
      </p:sp>
    </p:spTree>
    <p:extLst>
      <p:ext uri="{BB962C8B-B14F-4D97-AF65-F5344CB8AC3E}">
        <p14:creationId xmlns:p14="http://schemas.microsoft.com/office/powerpoint/2010/main" val="36338877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363EB79A-4C78-477F-90BC-AAD772E4356A}"/>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B9B9197D-B3DD-B436-7AC1-6D1EE540273F}"/>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7ED3B436-325B-6FA2-FA72-BAB84A4B810B}"/>
              </a:ext>
            </a:extLst>
          </p:cNvPr>
          <p:cNvSpPr>
            <a:spLocks noGrp="1"/>
          </p:cNvSpPr>
          <p:nvPr>
            <p:ph type="dt" sz="half" idx="10"/>
          </p:nvPr>
        </p:nvSpPr>
        <p:spPr/>
        <p:txBody>
          <a:bodyPr/>
          <a:lstStyle/>
          <a:p>
            <a:fld id="{5317E145-B3D0-4B7F-B766-E9B02C451EE5}" type="datetimeFigureOut">
              <a:rPr lang="es-ES" smtClean="0"/>
              <a:t>15/09/2024</a:t>
            </a:fld>
            <a:endParaRPr lang="es-ES"/>
          </a:p>
        </p:txBody>
      </p:sp>
      <p:sp>
        <p:nvSpPr>
          <p:cNvPr id="5" name="Marcador de pie de página 4">
            <a:extLst>
              <a:ext uri="{FF2B5EF4-FFF2-40B4-BE49-F238E27FC236}">
                <a16:creationId xmlns:a16="http://schemas.microsoft.com/office/drawing/2014/main" id="{0BCF2597-D43C-8108-E51F-9A342686C15B}"/>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E3D6E103-5A1B-4E55-55B0-9BCC1047CEFA}"/>
              </a:ext>
            </a:extLst>
          </p:cNvPr>
          <p:cNvSpPr>
            <a:spLocks noGrp="1"/>
          </p:cNvSpPr>
          <p:nvPr>
            <p:ph type="sldNum" sz="quarter" idx="12"/>
          </p:nvPr>
        </p:nvSpPr>
        <p:spPr/>
        <p:txBody>
          <a:bodyPr/>
          <a:lstStyle/>
          <a:p>
            <a:fld id="{2E83D624-2E1C-4399-BD68-9C02D5873A8F}" type="slidenum">
              <a:rPr lang="es-ES" smtClean="0"/>
              <a:t>‹Nº›</a:t>
            </a:fld>
            <a:endParaRPr lang="es-ES"/>
          </a:p>
        </p:txBody>
      </p:sp>
    </p:spTree>
    <p:extLst>
      <p:ext uri="{BB962C8B-B14F-4D97-AF65-F5344CB8AC3E}">
        <p14:creationId xmlns:p14="http://schemas.microsoft.com/office/powerpoint/2010/main" val="10650942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B484BC6-61F8-4625-8F6B-4BE4A8B3EDF7}"/>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EC54EA88-D31D-20BA-7FCF-C1C18272234B}"/>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24530FB5-47BA-8EFD-801D-D2AFE299A4B3}"/>
              </a:ext>
            </a:extLst>
          </p:cNvPr>
          <p:cNvSpPr>
            <a:spLocks noGrp="1"/>
          </p:cNvSpPr>
          <p:nvPr>
            <p:ph type="dt" sz="half" idx="10"/>
          </p:nvPr>
        </p:nvSpPr>
        <p:spPr/>
        <p:txBody>
          <a:bodyPr/>
          <a:lstStyle/>
          <a:p>
            <a:fld id="{5317E145-B3D0-4B7F-B766-E9B02C451EE5}" type="datetimeFigureOut">
              <a:rPr lang="es-ES" smtClean="0"/>
              <a:t>15/09/2024</a:t>
            </a:fld>
            <a:endParaRPr lang="es-ES"/>
          </a:p>
        </p:txBody>
      </p:sp>
      <p:sp>
        <p:nvSpPr>
          <p:cNvPr id="5" name="Marcador de pie de página 4">
            <a:extLst>
              <a:ext uri="{FF2B5EF4-FFF2-40B4-BE49-F238E27FC236}">
                <a16:creationId xmlns:a16="http://schemas.microsoft.com/office/drawing/2014/main" id="{9BC28163-D007-CF07-1D52-7A920E60EB9E}"/>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03D53B5B-2A86-6F57-F392-D073BADDE526}"/>
              </a:ext>
            </a:extLst>
          </p:cNvPr>
          <p:cNvSpPr>
            <a:spLocks noGrp="1"/>
          </p:cNvSpPr>
          <p:nvPr>
            <p:ph type="sldNum" sz="quarter" idx="12"/>
          </p:nvPr>
        </p:nvSpPr>
        <p:spPr/>
        <p:txBody>
          <a:bodyPr/>
          <a:lstStyle/>
          <a:p>
            <a:fld id="{2E83D624-2E1C-4399-BD68-9C02D5873A8F}" type="slidenum">
              <a:rPr lang="es-ES" smtClean="0"/>
              <a:t>‹Nº›</a:t>
            </a:fld>
            <a:endParaRPr lang="es-ES"/>
          </a:p>
        </p:txBody>
      </p:sp>
    </p:spTree>
    <p:extLst>
      <p:ext uri="{BB962C8B-B14F-4D97-AF65-F5344CB8AC3E}">
        <p14:creationId xmlns:p14="http://schemas.microsoft.com/office/powerpoint/2010/main" val="42080087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9E213EF-8EFB-E3CE-8DAB-F64F20507D6F}"/>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p>
        </p:txBody>
      </p:sp>
      <p:sp>
        <p:nvSpPr>
          <p:cNvPr id="3" name="Marcador de texto 2">
            <a:extLst>
              <a:ext uri="{FF2B5EF4-FFF2-40B4-BE49-F238E27FC236}">
                <a16:creationId xmlns:a16="http://schemas.microsoft.com/office/drawing/2014/main" id="{B4E544B3-6A8B-FF0B-3E6E-AD34C648120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9BCF9816-1BF5-2475-8701-6A25BE322AA5}"/>
              </a:ext>
            </a:extLst>
          </p:cNvPr>
          <p:cNvSpPr>
            <a:spLocks noGrp="1"/>
          </p:cNvSpPr>
          <p:nvPr>
            <p:ph type="dt" sz="half" idx="10"/>
          </p:nvPr>
        </p:nvSpPr>
        <p:spPr/>
        <p:txBody>
          <a:bodyPr/>
          <a:lstStyle/>
          <a:p>
            <a:fld id="{5317E145-B3D0-4B7F-B766-E9B02C451EE5}" type="datetimeFigureOut">
              <a:rPr lang="es-ES" smtClean="0"/>
              <a:t>15/09/2024</a:t>
            </a:fld>
            <a:endParaRPr lang="es-ES"/>
          </a:p>
        </p:txBody>
      </p:sp>
      <p:sp>
        <p:nvSpPr>
          <p:cNvPr id="5" name="Marcador de pie de página 4">
            <a:extLst>
              <a:ext uri="{FF2B5EF4-FFF2-40B4-BE49-F238E27FC236}">
                <a16:creationId xmlns:a16="http://schemas.microsoft.com/office/drawing/2014/main" id="{F2AEE2A3-B38E-9F9F-0B65-AACC81FF28F4}"/>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25EB6A7A-A90B-0CCA-EDDF-B78D8F386A4B}"/>
              </a:ext>
            </a:extLst>
          </p:cNvPr>
          <p:cNvSpPr>
            <a:spLocks noGrp="1"/>
          </p:cNvSpPr>
          <p:nvPr>
            <p:ph type="sldNum" sz="quarter" idx="12"/>
          </p:nvPr>
        </p:nvSpPr>
        <p:spPr/>
        <p:txBody>
          <a:bodyPr/>
          <a:lstStyle/>
          <a:p>
            <a:fld id="{2E83D624-2E1C-4399-BD68-9C02D5873A8F}" type="slidenum">
              <a:rPr lang="es-ES" smtClean="0"/>
              <a:t>‹Nº›</a:t>
            </a:fld>
            <a:endParaRPr lang="es-ES"/>
          </a:p>
        </p:txBody>
      </p:sp>
    </p:spTree>
    <p:extLst>
      <p:ext uri="{BB962C8B-B14F-4D97-AF65-F5344CB8AC3E}">
        <p14:creationId xmlns:p14="http://schemas.microsoft.com/office/powerpoint/2010/main" val="26654352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0642BD5-BAA1-F663-EFBD-F6DE2B8C69C0}"/>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E3F81E57-2EE4-AF64-88F3-ED9250BFAC41}"/>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contenido 3">
            <a:extLst>
              <a:ext uri="{FF2B5EF4-FFF2-40B4-BE49-F238E27FC236}">
                <a16:creationId xmlns:a16="http://schemas.microsoft.com/office/drawing/2014/main" id="{C4F95A0A-82B5-64E9-5F66-9EAB4FB9B37F}"/>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fecha 4">
            <a:extLst>
              <a:ext uri="{FF2B5EF4-FFF2-40B4-BE49-F238E27FC236}">
                <a16:creationId xmlns:a16="http://schemas.microsoft.com/office/drawing/2014/main" id="{1BF2657D-C860-AB50-7FE3-00F7DC796E80}"/>
              </a:ext>
            </a:extLst>
          </p:cNvPr>
          <p:cNvSpPr>
            <a:spLocks noGrp="1"/>
          </p:cNvSpPr>
          <p:nvPr>
            <p:ph type="dt" sz="half" idx="10"/>
          </p:nvPr>
        </p:nvSpPr>
        <p:spPr/>
        <p:txBody>
          <a:bodyPr/>
          <a:lstStyle/>
          <a:p>
            <a:fld id="{5317E145-B3D0-4B7F-B766-E9B02C451EE5}" type="datetimeFigureOut">
              <a:rPr lang="es-ES" smtClean="0"/>
              <a:t>15/09/2024</a:t>
            </a:fld>
            <a:endParaRPr lang="es-ES"/>
          </a:p>
        </p:txBody>
      </p:sp>
      <p:sp>
        <p:nvSpPr>
          <p:cNvPr id="6" name="Marcador de pie de página 5">
            <a:extLst>
              <a:ext uri="{FF2B5EF4-FFF2-40B4-BE49-F238E27FC236}">
                <a16:creationId xmlns:a16="http://schemas.microsoft.com/office/drawing/2014/main" id="{3D5E2F56-962B-7D35-9D34-51F303B5389C}"/>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1C0FC82D-36E4-010A-D94C-9258658DD591}"/>
              </a:ext>
            </a:extLst>
          </p:cNvPr>
          <p:cNvSpPr>
            <a:spLocks noGrp="1"/>
          </p:cNvSpPr>
          <p:nvPr>
            <p:ph type="sldNum" sz="quarter" idx="12"/>
          </p:nvPr>
        </p:nvSpPr>
        <p:spPr/>
        <p:txBody>
          <a:bodyPr/>
          <a:lstStyle/>
          <a:p>
            <a:fld id="{2E83D624-2E1C-4399-BD68-9C02D5873A8F}" type="slidenum">
              <a:rPr lang="es-ES" smtClean="0"/>
              <a:t>‹Nº›</a:t>
            </a:fld>
            <a:endParaRPr lang="es-ES"/>
          </a:p>
        </p:txBody>
      </p:sp>
    </p:spTree>
    <p:extLst>
      <p:ext uri="{BB962C8B-B14F-4D97-AF65-F5344CB8AC3E}">
        <p14:creationId xmlns:p14="http://schemas.microsoft.com/office/powerpoint/2010/main" val="6227296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CCBD878-B23C-3E82-7CE2-31EC0BCE95BE}"/>
              </a:ext>
            </a:extLst>
          </p:cNvPr>
          <p:cNvSpPr>
            <a:spLocks noGrp="1"/>
          </p:cNvSpPr>
          <p:nvPr>
            <p:ph type="title"/>
          </p:nvPr>
        </p:nvSpPr>
        <p:spPr>
          <a:xfrm>
            <a:off x="839788" y="365125"/>
            <a:ext cx="10515600" cy="1325563"/>
          </a:xfrm>
        </p:spPr>
        <p:txBody>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8E7AD066-76AA-5095-B92B-E506DAF8887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60E19D67-A5B0-B5E5-234C-B35FFAD61836}"/>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texto 4">
            <a:extLst>
              <a:ext uri="{FF2B5EF4-FFF2-40B4-BE49-F238E27FC236}">
                <a16:creationId xmlns:a16="http://schemas.microsoft.com/office/drawing/2014/main" id="{C43EC63C-4B30-4D03-245F-A900A6446DB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97CF2E60-D24A-8E70-CC6E-955012901548}"/>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Marcador de fecha 6">
            <a:extLst>
              <a:ext uri="{FF2B5EF4-FFF2-40B4-BE49-F238E27FC236}">
                <a16:creationId xmlns:a16="http://schemas.microsoft.com/office/drawing/2014/main" id="{45FE2CA2-CC6D-A411-89E4-F7D8A83CEB53}"/>
              </a:ext>
            </a:extLst>
          </p:cNvPr>
          <p:cNvSpPr>
            <a:spLocks noGrp="1"/>
          </p:cNvSpPr>
          <p:nvPr>
            <p:ph type="dt" sz="half" idx="10"/>
          </p:nvPr>
        </p:nvSpPr>
        <p:spPr/>
        <p:txBody>
          <a:bodyPr/>
          <a:lstStyle/>
          <a:p>
            <a:fld id="{5317E145-B3D0-4B7F-B766-E9B02C451EE5}" type="datetimeFigureOut">
              <a:rPr lang="es-ES" smtClean="0"/>
              <a:t>15/09/2024</a:t>
            </a:fld>
            <a:endParaRPr lang="es-ES"/>
          </a:p>
        </p:txBody>
      </p:sp>
      <p:sp>
        <p:nvSpPr>
          <p:cNvPr id="8" name="Marcador de pie de página 7">
            <a:extLst>
              <a:ext uri="{FF2B5EF4-FFF2-40B4-BE49-F238E27FC236}">
                <a16:creationId xmlns:a16="http://schemas.microsoft.com/office/drawing/2014/main" id="{7F12E424-C8E5-CE59-6E85-FF451A265976}"/>
              </a:ext>
            </a:extLst>
          </p:cNvPr>
          <p:cNvSpPr>
            <a:spLocks noGrp="1"/>
          </p:cNvSpPr>
          <p:nvPr>
            <p:ph type="ftr" sz="quarter" idx="11"/>
          </p:nvPr>
        </p:nvSpPr>
        <p:spPr/>
        <p:txBody>
          <a:bodyPr/>
          <a:lstStyle/>
          <a:p>
            <a:endParaRPr lang="es-ES"/>
          </a:p>
        </p:txBody>
      </p:sp>
      <p:sp>
        <p:nvSpPr>
          <p:cNvPr id="9" name="Marcador de número de diapositiva 8">
            <a:extLst>
              <a:ext uri="{FF2B5EF4-FFF2-40B4-BE49-F238E27FC236}">
                <a16:creationId xmlns:a16="http://schemas.microsoft.com/office/drawing/2014/main" id="{9C5EDEDA-78F5-26C1-646C-FE03A01100BE}"/>
              </a:ext>
            </a:extLst>
          </p:cNvPr>
          <p:cNvSpPr>
            <a:spLocks noGrp="1"/>
          </p:cNvSpPr>
          <p:nvPr>
            <p:ph type="sldNum" sz="quarter" idx="12"/>
          </p:nvPr>
        </p:nvSpPr>
        <p:spPr/>
        <p:txBody>
          <a:bodyPr/>
          <a:lstStyle/>
          <a:p>
            <a:fld id="{2E83D624-2E1C-4399-BD68-9C02D5873A8F}" type="slidenum">
              <a:rPr lang="es-ES" smtClean="0"/>
              <a:t>‹Nº›</a:t>
            </a:fld>
            <a:endParaRPr lang="es-ES"/>
          </a:p>
        </p:txBody>
      </p:sp>
    </p:spTree>
    <p:extLst>
      <p:ext uri="{BB962C8B-B14F-4D97-AF65-F5344CB8AC3E}">
        <p14:creationId xmlns:p14="http://schemas.microsoft.com/office/powerpoint/2010/main" val="22800058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84035CE-7244-772D-827D-F1BA22528CDA}"/>
              </a:ext>
            </a:extLst>
          </p:cNvPr>
          <p:cNvSpPr>
            <a:spLocks noGrp="1"/>
          </p:cNvSpPr>
          <p:nvPr>
            <p:ph type="title"/>
          </p:nvPr>
        </p:nvSpPr>
        <p:spPr/>
        <p:txBody>
          <a:bodyPr/>
          <a:lstStyle/>
          <a:p>
            <a:r>
              <a:rPr lang="es-ES"/>
              <a:t>Haga clic para modificar el estilo de título del patrón</a:t>
            </a:r>
          </a:p>
        </p:txBody>
      </p:sp>
      <p:sp>
        <p:nvSpPr>
          <p:cNvPr id="3" name="Marcador de fecha 2">
            <a:extLst>
              <a:ext uri="{FF2B5EF4-FFF2-40B4-BE49-F238E27FC236}">
                <a16:creationId xmlns:a16="http://schemas.microsoft.com/office/drawing/2014/main" id="{377CB531-5943-B571-D930-6B32F0D2AEDE}"/>
              </a:ext>
            </a:extLst>
          </p:cNvPr>
          <p:cNvSpPr>
            <a:spLocks noGrp="1"/>
          </p:cNvSpPr>
          <p:nvPr>
            <p:ph type="dt" sz="half" idx="10"/>
          </p:nvPr>
        </p:nvSpPr>
        <p:spPr/>
        <p:txBody>
          <a:bodyPr/>
          <a:lstStyle/>
          <a:p>
            <a:fld id="{5317E145-B3D0-4B7F-B766-E9B02C451EE5}" type="datetimeFigureOut">
              <a:rPr lang="es-ES" smtClean="0"/>
              <a:t>15/09/2024</a:t>
            </a:fld>
            <a:endParaRPr lang="es-ES"/>
          </a:p>
        </p:txBody>
      </p:sp>
      <p:sp>
        <p:nvSpPr>
          <p:cNvPr id="4" name="Marcador de pie de página 3">
            <a:extLst>
              <a:ext uri="{FF2B5EF4-FFF2-40B4-BE49-F238E27FC236}">
                <a16:creationId xmlns:a16="http://schemas.microsoft.com/office/drawing/2014/main" id="{C208FC26-F169-A826-0AB3-62F30CCCDDAD}"/>
              </a:ext>
            </a:extLst>
          </p:cNvPr>
          <p:cNvSpPr>
            <a:spLocks noGrp="1"/>
          </p:cNvSpPr>
          <p:nvPr>
            <p:ph type="ftr" sz="quarter" idx="11"/>
          </p:nvPr>
        </p:nvSpPr>
        <p:spPr/>
        <p:txBody>
          <a:bodyPr/>
          <a:lstStyle/>
          <a:p>
            <a:endParaRPr lang="es-ES"/>
          </a:p>
        </p:txBody>
      </p:sp>
      <p:sp>
        <p:nvSpPr>
          <p:cNvPr id="5" name="Marcador de número de diapositiva 4">
            <a:extLst>
              <a:ext uri="{FF2B5EF4-FFF2-40B4-BE49-F238E27FC236}">
                <a16:creationId xmlns:a16="http://schemas.microsoft.com/office/drawing/2014/main" id="{AEACA452-B54B-1D6E-4474-54082DA894FB}"/>
              </a:ext>
            </a:extLst>
          </p:cNvPr>
          <p:cNvSpPr>
            <a:spLocks noGrp="1"/>
          </p:cNvSpPr>
          <p:nvPr>
            <p:ph type="sldNum" sz="quarter" idx="12"/>
          </p:nvPr>
        </p:nvSpPr>
        <p:spPr/>
        <p:txBody>
          <a:bodyPr/>
          <a:lstStyle/>
          <a:p>
            <a:fld id="{2E83D624-2E1C-4399-BD68-9C02D5873A8F}" type="slidenum">
              <a:rPr lang="es-ES" smtClean="0"/>
              <a:t>‹Nº›</a:t>
            </a:fld>
            <a:endParaRPr lang="es-ES"/>
          </a:p>
        </p:txBody>
      </p:sp>
    </p:spTree>
    <p:extLst>
      <p:ext uri="{BB962C8B-B14F-4D97-AF65-F5344CB8AC3E}">
        <p14:creationId xmlns:p14="http://schemas.microsoft.com/office/powerpoint/2010/main" val="42383171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168A0D79-01AF-E57F-0CB2-4530F546B4B8}"/>
              </a:ext>
            </a:extLst>
          </p:cNvPr>
          <p:cNvSpPr>
            <a:spLocks noGrp="1"/>
          </p:cNvSpPr>
          <p:nvPr>
            <p:ph type="dt" sz="half" idx="10"/>
          </p:nvPr>
        </p:nvSpPr>
        <p:spPr/>
        <p:txBody>
          <a:bodyPr/>
          <a:lstStyle/>
          <a:p>
            <a:fld id="{5317E145-B3D0-4B7F-B766-E9B02C451EE5}" type="datetimeFigureOut">
              <a:rPr lang="es-ES" smtClean="0"/>
              <a:t>15/09/2024</a:t>
            </a:fld>
            <a:endParaRPr lang="es-ES"/>
          </a:p>
        </p:txBody>
      </p:sp>
      <p:sp>
        <p:nvSpPr>
          <p:cNvPr id="3" name="Marcador de pie de página 2">
            <a:extLst>
              <a:ext uri="{FF2B5EF4-FFF2-40B4-BE49-F238E27FC236}">
                <a16:creationId xmlns:a16="http://schemas.microsoft.com/office/drawing/2014/main" id="{DB3672CD-DF36-7A71-14F8-C0CE1E640E19}"/>
              </a:ext>
            </a:extLst>
          </p:cNvPr>
          <p:cNvSpPr>
            <a:spLocks noGrp="1"/>
          </p:cNvSpPr>
          <p:nvPr>
            <p:ph type="ftr" sz="quarter" idx="11"/>
          </p:nvPr>
        </p:nvSpPr>
        <p:spPr/>
        <p:txBody>
          <a:bodyPr/>
          <a:lstStyle/>
          <a:p>
            <a:endParaRPr lang="es-ES"/>
          </a:p>
        </p:txBody>
      </p:sp>
      <p:sp>
        <p:nvSpPr>
          <p:cNvPr id="4" name="Marcador de número de diapositiva 3">
            <a:extLst>
              <a:ext uri="{FF2B5EF4-FFF2-40B4-BE49-F238E27FC236}">
                <a16:creationId xmlns:a16="http://schemas.microsoft.com/office/drawing/2014/main" id="{4F902981-F072-D784-5ADD-7299BB6AEF43}"/>
              </a:ext>
            </a:extLst>
          </p:cNvPr>
          <p:cNvSpPr>
            <a:spLocks noGrp="1"/>
          </p:cNvSpPr>
          <p:nvPr>
            <p:ph type="sldNum" sz="quarter" idx="12"/>
          </p:nvPr>
        </p:nvSpPr>
        <p:spPr/>
        <p:txBody>
          <a:bodyPr/>
          <a:lstStyle/>
          <a:p>
            <a:fld id="{2E83D624-2E1C-4399-BD68-9C02D5873A8F}" type="slidenum">
              <a:rPr lang="es-ES" smtClean="0"/>
              <a:t>‹Nº›</a:t>
            </a:fld>
            <a:endParaRPr lang="es-ES"/>
          </a:p>
        </p:txBody>
      </p:sp>
    </p:spTree>
    <p:extLst>
      <p:ext uri="{BB962C8B-B14F-4D97-AF65-F5344CB8AC3E}">
        <p14:creationId xmlns:p14="http://schemas.microsoft.com/office/powerpoint/2010/main" val="36057898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B5C53B2-5622-E570-D047-42D556A1CBCE}"/>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AE7BCBBF-4494-0155-4188-0339459A527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texto 3">
            <a:extLst>
              <a:ext uri="{FF2B5EF4-FFF2-40B4-BE49-F238E27FC236}">
                <a16:creationId xmlns:a16="http://schemas.microsoft.com/office/drawing/2014/main" id="{A0599707-3E2B-EAC3-5607-AECE0335ACB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20BDC446-26D9-EDD8-ED44-C3E124B11EEB}"/>
              </a:ext>
            </a:extLst>
          </p:cNvPr>
          <p:cNvSpPr>
            <a:spLocks noGrp="1"/>
          </p:cNvSpPr>
          <p:nvPr>
            <p:ph type="dt" sz="half" idx="10"/>
          </p:nvPr>
        </p:nvSpPr>
        <p:spPr/>
        <p:txBody>
          <a:bodyPr/>
          <a:lstStyle/>
          <a:p>
            <a:fld id="{5317E145-B3D0-4B7F-B766-E9B02C451EE5}" type="datetimeFigureOut">
              <a:rPr lang="es-ES" smtClean="0"/>
              <a:t>15/09/2024</a:t>
            </a:fld>
            <a:endParaRPr lang="es-ES"/>
          </a:p>
        </p:txBody>
      </p:sp>
      <p:sp>
        <p:nvSpPr>
          <p:cNvPr id="6" name="Marcador de pie de página 5">
            <a:extLst>
              <a:ext uri="{FF2B5EF4-FFF2-40B4-BE49-F238E27FC236}">
                <a16:creationId xmlns:a16="http://schemas.microsoft.com/office/drawing/2014/main" id="{D87FA557-E8E4-E8EE-A321-5F1A63B1E8CC}"/>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71AB2BC4-6066-57E6-00DD-C70E54F555C4}"/>
              </a:ext>
            </a:extLst>
          </p:cNvPr>
          <p:cNvSpPr>
            <a:spLocks noGrp="1"/>
          </p:cNvSpPr>
          <p:nvPr>
            <p:ph type="sldNum" sz="quarter" idx="12"/>
          </p:nvPr>
        </p:nvSpPr>
        <p:spPr/>
        <p:txBody>
          <a:bodyPr/>
          <a:lstStyle/>
          <a:p>
            <a:fld id="{2E83D624-2E1C-4399-BD68-9C02D5873A8F}" type="slidenum">
              <a:rPr lang="es-ES" smtClean="0"/>
              <a:t>‹Nº›</a:t>
            </a:fld>
            <a:endParaRPr lang="es-ES"/>
          </a:p>
        </p:txBody>
      </p:sp>
    </p:spTree>
    <p:extLst>
      <p:ext uri="{BB962C8B-B14F-4D97-AF65-F5344CB8AC3E}">
        <p14:creationId xmlns:p14="http://schemas.microsoft.com/office/powerpoint/2010/main" val="3770188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B8E1816-D01D-B439-5700-3CCDF94E0062}"/>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posición de imagen 2">
            <a:extLst>
              <a:ext uri="{FF2B5EF4-FFF2-40B4-BE49-F238E27FC236}">
                <a16:creationId xmlns:a16="http://schemas.microsoft.com/office/drawing/2014/main" id="{DE7BBC7A-FDEC-7C39-3525-1AE0FE6E680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Marcador de texto 3">
            <a:extLst>
              <a:ext uri="{FF2B5EF4-FFF2-40B4-BE49-F238E27FC236}">
                <a16:creationId xmlns:a16="http://schemas.microsoft.com/office/drawing/2014/main" id="{ABC6FB3A-9408-E7CC-F199-29E33E85CB0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4323B21F-4969-AEC1-188D-6516860A3D1C}"/>
              </a:ext>
            </a:extLst>
          </p:cNvPr>
          <p:cNvSpPr>
            <a:spLocks noGrp="1"/>
          </p:cNvSpPr>
          <p:nvPr>
            <p:ph type="dt" sz="half" idx="10"/>
          </p:nvPr>
        </p:nvSpPr>
        <p:spPr/>
        <p:txBody>
          <a:bodyPr/>
          <a:lstStyle/>
          <a:p>
            <a:fld id="{5317E145-B3D0-4B7F-B766-E9B02C451EE5}" type="datetimeFigureOut">
              <a:rPr lang="es-ES" smtClean="0"/>
              <a:t>15/09/2024</a:t>
            </a:fld>
            <a:endParaRPr lang="es-ES"/>
          </a:p>
        </p:txBody>
      </p:sp>
      <p:sp>
        <p:nvSpPr>
          <p:cNvPr id="6" name="Marcador de pie de página 5">
            <a:extLst>
              <a:ext uri="{FF2B5EF4-FFF2-40B4-BE49-F238E27FC236}">
                <a16:creationId xmlns:a16="http://schemas.microsoft.com/office/drawing/2014/main" id="{5C457F31-2961-EAD2-B3E8-1C66A14ADA36}"/>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A4EA5959-4BFD-2A2F-7F06-629CFD123928}"/>
              </a:ext>
            </a:extLst>
          </p:cNvPr>
          <p:cNvSpPr>
            <a:spLocks noGrp="1"/>
          </p:cNvSpPr>
          <p:nvPr>
            <p:ph type="sldNum" sz="quarter" idx="12"/>
          </p:nvPr>
        </p:nvSpPr>
        <p:spPr/>
        <p:txBody>
          <a:bodyPr/>
          <a:lstStyle/>
          <a:p>
            <a:fld id="{2E83D624-2E1C-4399-BD68-9C02D5873A8F}" type="slidenum">
              <a:rPr lang="es-ES" smtClean="0"/>
              <a:t>‹Nº›</a:t>
            </a:fld>
            <a:endParaRPr lang="es-ES"/>
          </a:p>
        </p:txBody>
      </p:sp>
    </p:spTree>
    <p:extLst>
      <p:ext uri="{BB962C8B-B14F-4D97-AF65-F5344CB8AC3E}">
        <p14:creationId xmlns:p14="http://schemas.microsoft.com/office/powerpoint/2010/main" val="18455132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B17659FA-8DE5-4D33-0D45-242E427C43A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63D52ED7-5312-5F3E-DD38-32D9B574471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AA7A329C-59BE-3177-A746-8B6077862D2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17E145-B3D0-4B7F-B766-E9B02C451EE5}" type="datetimeFigureOut">
              <a:rPr lang="es-ES" smtClean="0"/>
              <a:t>15/09/2024</a:t>
            </a:fld>
            <a:endParaRPr lang="es-ES"/>
          </a:p>
        </p:txBody>
      </p:sp>
      <p:sp>
        <p:nvSpPr>
          <p:cNvPr id="5" name="Marcador de pie de página 4">
            <a:extLst>
              <a:ext uri="{FF2B5EF4-FFF2-40B4-BE49-F238E27FC236}">
                <a16:creationId xmlns:a16="http://schemas.microsoft.com/office/drawing/2014/main" id="{BE5A9EBA-8264-230F-9D8B-534DF7E8914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Marcador de número de diapositiva 5">
            <a:extLst>
              <a:ext uri="{FF2B5EF4-FFF2-40B4-BE49-F238E27FC236}">
                <a16:creationId xmlns:a16="http://schemas.microsoft.com/office/drawing/2014/main" id="{8C276287-E115-BDBD-7C89-6FAC745C8A6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E83D624-2E1C-4399-BD68-9C02D5873A8F}" type="slidenum">
              <a:rPr lang="es-ES" smtClean="0"/>
              <a:t>‹Nº›</a:t>
            </a:fld>
            <a:endParaRPr lang="es-ES"/>
          </a:p>
        </p:txBody>
      </p:sp>
    </p:spTree>
    <p:extLst>
      <p:ext uri="{BB962C8B-B14F-4D97-AF65-F5344CB8AC3E}">
        <p14:creationId xmlns:p14="http://schemas.microsoft.com/office/powerpoint/2010/main" val="126052516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hyperlink" Target="https://es.wikipedia.org/wiki/Anexo:Historial_de_versiones_de_Android"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emf"/></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B786D88-6E06-C626-D489-F6A13D9BB2A9}"/>
              </a:ext>
            </a:extLst>
          </p:cNvPr>
          <p:cNvSpPr>
            <a:spLocks noGrp="1"/>
          </p:cNvSpPr>
          <p:nvPr>
            <p:ph type="ctrTitle"/>
          </p:nvPr>
        </p:nvSpPr>
        <p:spPr/>
        <p:txBody>
          <a:bodyPr/>
          <a:lstStyle/>
          <a:p>
            <a:r>
              <a:rPr lang="es-ES" dirty="0"/>
              <a:t>UT1. </a:t>
            </a:r>
          </a:p>
        </p:txBody>
      </p:sp>
      <p:sp>
        <p:nvSpPr>
          <p:cNvPr id="3" name="Subtítulo 2">
            <a:extLst>
              <a:ext uri="{FF2B5EF4-FFF2-40B4-BE49-F238E27FC236}">
                <a16:creationId xmlns:a16="http://schemas.microsoft.com/office/drawing/2014/main" id="{0DAEBFCF-A9B6-3A33-F751-AD7BDB7EBEE6}"/>
              </a:ext>
            </a:extLst>
          </p:cNvPr>
          <p:cNvSpPr>
            <a:spLocks noGrp="1"/>
          </p:cNvSpPr>
          <p:nvPr>
            <p:ph type="subTitle" idx="1"/>
          </p:nvPr>
        </p:nvSpPr>
        <p:spPr/>
        <p:txBody>
          <a:bodyPr/>
          <a:lstStyle/>
          <a:p>
            <a:r>
              <a:rPr lang="es-ES" dirty="0"/>
              <a:t>Desarrollo de aplicaciones para dispositivos móviles.</a:t>
            </a:r>
          </a:p>
        </p:txBody>
      </p:sp>
    </p:spTree>
    <p:extLst>
      <p:ext uri="{BB962C8B-B14F-4D97-AF65-F5344CB8AC3E}">
        <p14:creationId xmlns:p14="http://schemas.microsoft.com/office/powerpoint/2010/main" val="9476812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8AF8676-42A0-6943-BBA3-8ACD24A8B809}"/>
              </a:ext>
            </a:extLst>
          </p:cNvPr>
          <p:cNvSpPr>
            <a:spLocks noGrp="1"/>
          </p:cNvSpPr>
          <p:nvPr>
            <p:ph type="title"/>
          </p:nvPr>
        </p:nvSpPr>
        <p:spPr/>
        <p:txBody>
          <a:bodyPr/>
          <a:lstStyle/>
          <a:p>
            <a:r>
              <a:rPr lang="es-ES" dirty="0"/>
              <a:t>1.2. Versiones de Android</a:t>
            </a:r>
          </a:p>
        </p:txBody>
      </p:sp>
      <p:sp>
        <p:nvSpPr>
          <p:cNvPr id="3" name="Marcador de contenido 2">
            <a:extLst>
              <a:ext uri="{FF2B5EF4-FFF2-40B4-BE49-F238E27FC236}">
                <a16:creationId xmlns:a16="http://schemas.microsoft.com/office/drawing/2014/main" id="{78C28C55-DD82-F6C2-03D0-62A096065083}"/>
              </a:ext>
            </a:extLst>
          </p:cNvPr>
          <p:cNvSpPr>
            <a:spLocks noGrp="1"/>
          </p:cNvSpPr>
          <p:nvPr>
            <p:ph idx="1"/>
          </p:nvPr>
        </p:nvSpPr>
        <p:spPr/>
        <p:txBody>
          <a:bodyPr/>
          <a:lstStyle/>
          <a:p>
            <a:endParaRPr lang="es-ES" dirty="0"/>
          </a:p>
        </p:txBody>
      </p:sp>
      <p:pic>
        <p:nvPicPr>
          <p:cNvPr id="5" name="Imagen 4">
            <a:extLst>
              <a:ext uri="{FF2B5EF4-FFF2-40B4-BE49-F238E27FC236}">
                <a16:creationId xmlns:a16="http://schemas.microsoft.com/office/drawing/2014/main" id="{B2FFE1BD-0327-F882-3A87-0BA9D13C739E}"/>
              </a:ext>
            </a:extLst>
          </p:cNvPr>
          <p:cNvPicPr>
            <a:picLocks noChangeAspect="1"/>
          </p:cNvPicPr>
          <p:nvPr/>
        </p:nvPicPr>
        <p:blipFill>
          <a:blip r:embed="rId2"/>
          <a:stretch>
            <a:fillRect/>
          </a:stretch>
        </p:blipFill>
        <p:spPr>
          <a:xfrm>
            <a:off x="838200" y="1690688"/>
            <a:ext cx="6653779" cy="4635467"/>
          </a:xfrm>
          <a:prstGeom prst="rect">
            <a:avLst/>
          </a:prstGeom>
        </p:spPr>
      </p:pic>
    </p:spTree>
    <p:extLst>
      <p:ext uri="{BB962C8B-B14F-4D97-AF65-F5344CB8AC3E}">
        <p14:creationId xmlns:p14="http://schemas.microsoft.com/office/powerpoint/2010/main" val="30455694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C59126D-6C08-71E1-440C-5D6412D45AC0}"/>
              </a:ext>
            </a:extLst>
          </p:cNvPr>
          <p:cNvSpPr>
            <a:spLocks noGrp="1"/>
          </p:cNvSpPr>
          <p:nvPr>
            <p:ph type="title"/>
          </p:nvPr>
        </p:nvSpPr>
        <p:spPr/>
        <p:txBody>
          <a:bodyPr/>
          <a:lstStyle/>
          <a:p>
            <a:r>
              <a:rPr lang="es-ES" dirty="0"/>
              <a:t>1.2. Versiones de Android</a:t>
            </a:r>
          </a:p>
        </p:txBody>
      </p:sp>
      <p:sp>
        <p:nvSpPr>
          <p:cNvPr id="3" name="Marcador de contenido 2">
            <a:extLst>
              <a:ext uri="{FF2B5EF4-FFF2-40B4-BE49-F238E27FC236}">
                <a16:creationId xmlns:a16="http://schemas.microsoft.com/office/drawing/2014/main" id="{ED25786D-1742-2D52-244C-E3CD52B93E79}"/>
              </a:ext>
            </a:extLst>
          </p:cNvPr>
          <p:cNvSpPr>
            <a:spLocks noGrp="1"/>
          </p:cNvSpPr>
          <p:nvPr>
            <p:ph idx="1"/>
          </p:nvPr>
        </p:nvSpPr>
        <p:spPr/>
        <p:txBody>
          <a:bodyPr/>
          <a:lstStyle/>
          <a:p>
            <a:endParaRPr lang="es-ES"/>
          </a:p>
        </p:txBody>
      </p:sp>
      <p:pic>
        <p:nvPicPr>
          <p:cNvPr id="5" name="Imagen 4">
            <a:extLst>
              <a:ext uri="{FF2B5EF4-FFF2-40B4-BE49-F238E27FC236}">
                <a16:creationId xmlns:a16="http://schemas.microsoft.com/office/drawing/2014/main" id="{DACEC5AB-8A53-EA94-8A09-D69DE91E093A}"/>
              </a:ext>
            </a:extLst>
          </p:cNvPr>
          <p:cNvPicPr>
            <a:picLocks noChangeAspect="1"/>
          </p:cNvPicPr>
          <p:nvPr/>
        </p:nvPicPr>
        <p:blipFill>
          <a:blip r:embed="rId2"/>
          <a:stretch>
            <a:fillRect/>
          </a:stretch>
        </p:blipFill>
        <p:spPr>
          <a:xfrm>
            <a:off x="838199" y="1825624"/>
            <a:ext cx="6616959" cy="4448565"/>
          </a:xfrm>
          <a:prstGeom prst="rect">
            <a:avLst/>
          </a:prstGeom>
        </p:spPr>
      </p:pic>
    </p:spTree>
    <p:extLst>
      <p:ext uri="{BB962C8B-B14F-4D97-AF65-F5344CB8AC3E}">
        <p14:creationId xmlns:p14="http://schemas.microsoft.com/office/powerpoint/2010/main" val="38672701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BD81116-BBDD-E34E-8745-130E3CBDDBC4}"/>
              </a:ext>
            </a:extLst>
          </p:cNvPr>
          <p:cNvSpPr>
            <a:spLocks noGrp="1"/>
          </p:cNvSpPr>
          <p:nvPr>
            <p:ph type="title"/>
          </p:nvPr>
        </p:nvSpPr>
        <p:spPr/>
        <p:txBody>
          <a:bodyPr/>
          <a:lstStyle/>
          <a:p>
            <a:r>
              <a:rPr lang="es-ES" dirty="0"/>
              <a:t>1.2. Versiones de Android v9 – API:28 – 2018</a:t>
            </a:r>
          </a:p>
        </p:txBody>
      </p:sp>
      <p:pic>
        <p:nvPicPr>
          <p:cNvPr id="1026" name="Picture 2">
            <a:extLst>
              <a:ext uri="{FF2B5EF4-FFF2-40B4-BE49-F238E27FC236}">
                <a16:creationId xmlns:a16="http://schemas.microsoft.com/office/drawing/2014/main" id="{AA0DA242-55BE-F68D-A6A8-D6B72639604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346845" y="1424409"/>
            <a:ext cx="4192290" cy="54115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01258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E32CB37-478C-BC83-E86F-6998728BAAE7}"/>
              </a:ext>
            </a:extLst>
          </p:cNvPr>
          <p:cNvSpPr>
            <a:spLocks noGrp="1"/>
          </p:cNvSpPr>
          <p:nvPr>
            <p:ph type="title"/>
          </p:nvPr>
        </p:nvSpPr>
        <p:spPr/>
        <p:txBody>
          <a:bodyPr/>
          <a:lstStyle/>
          <a:p>
            <a:r>
              <a:rPr lang="es-ES" dirty="0"/>
              <a:t>1.2. Versiones de Android v10 – API:29 – 2019</a:t>
            </a:r>
          </a:p>
        </p:txBody>
      </p:sp>
      <p:pic>
        <p:nvPicPr>
          <p:cNvPr id="5" name="Marcador de contenido 4">
            <a:extLst>
              <a:ext uri="{FF2B5EF4-FFF2-40B4-BE49-F238E27FC236}">
                <a16:creationId xmlns:a16="http://schemas.microsoft.com/office/drawing/2014/main" id="{11A19AFF-6C0C-2941-BBEF-1943FBD32208}"/>
              </a:ext>
            </a:extLst>
          </p:cNvPr>
          <p:cNvPicPr>
            <a:picLocks noGrp="1" noChangeAspect="1"/>
          </p:cNvPicPr>
          <p:nvPr>
            <p:ph idx="1"/>
          </p:nvPr>
        </p:nvPicPr>
        <p:blipFill>
          <a:blip r:embed="rId2"/>
          <a:stretch>
            <a:fillRect/>
          </a:stretch>
        </p:blipFill>
        <p:spPr>
          <a:xfrm>
            <a:off x="2793312" y="1825625"/>
            <a:ext cx="6605375" cy="4351338"/>
          </a:xfrm>
        </p:spPr>
      </p:pic>
    </p:spTree>
    <p:extLst>
      <p:ext uri="{BB962C8B-B14F-4D97-AF65-F5344CB8AC3E}">
        <p14:creationId xmlns:p14="http://schemas.microsoft.com/office/powerpoint/2010/main" val="5643024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D996F2E-E52E-096C-B7E7-3CB4C608547B}"/>
              </a:ext>
            </a:extLst>
          </p:cNvPr>
          <p:cNvSpPr>
            <a:spLocks noGrp="1"/>
          </p:cNvSpPr>
          <p:nvPr>
            <p:ph type="title"/>
          </p:nvPr>
        </p:nvSpPr>
        <p:spPr/>
        <p:txBody>
          <a:bodyPr/>
          <a:lstStyle/>
          <a:p>
            <a:r>
              <a:rPr lang="es-ES" dirty="0"/>
              <a:t>1.2. Versiones de Android</a:t>
            </a:r>
          </a:p>
        </p:txBody>
      </p:sp>
      <p:sp>
        <p:nvSpPr>
          <p:cNvPr id="3" name="Marcador de contenido 2">
            <a:extLst>
              <a:ext uri="{FF2B5EF4-FFF2-40B4-BE49-F238E27FC236}">
                <a16:creationId xmlns:a16="http://schemas.microsoft.com/office/drawing/2014/main" id="{BD404807-6E12-FCC4-F234-B9E7C2786253}"/>
              </a:ext>
            </a:extLst>
          </p:cNvPr>
          <p:cNvSpPr>
            <a:spLocks noGrp="1"/>
          </p:cNvSpPr>
          <p:nvPr>
            <p:ph idx="1"/>
          </p:nvPr>
        </p:nvSpPr>
        <p:spPr/>
        <p:txBody>
          <a:bodyPr/>
          <a:lstStyle/>
          <a:p>
            <a:r>
              <a:rPr lang="es-ES" dirty="0"/>
              <a:t>v11 – API:30 – 2020</a:t>
            </a:r>
          </a:p>
          <a:p>
            <a:r>
              <a:rPr lang="es-ES" dirty="0"/>
              <a:t>v12 – API:31 – 2021</a:t>
            </a:r>
          </a:p>
          <a:p>
            <a:r>
              <a:rPr lang="es-ES" dirty="0"/>
              <a:t>v13 – API:33 – 2022</a:t>
            </a:r>
          </a:p>
          <a:p>
            <a:r>
              <a:rPr lang="es-ES" dirty="0"/>
              <a:t>v14 – API:34 – 2023</a:t>
            </a:r>
          </a:p>
          <a:p>
            <a:endParaRPr lang="es-ES" dirty="0"/>
          </a:p>
          <a:p>
            <a:r>
              <a:rPr lang="es-ES" dirty="0">
                <a:hlinkClick r:id="rId2"/>
              </a:rPr>
              <a:t>https://es.wikipedia.org/wiki/Anexo:Historial_de_versiones_de_Android</a:t>
            </a:r>
            <a:endParaRPr lang="es-ES" dirty="0"/>
          </a:p>
          <a:p>
            <a:endParaRPr lang="es-ES" dirty="0"/>
          </a:p>
        </p:txBody>
      </p:sp>
    </p:spTree>
    <p:extLst>
      <p:ext uri="{BB962C8B-B14F-4D97-AF65-F5344CB8AC3E}">
        <p14:creationId xmlns:p14="http://schemas.microsoft.com/office/powerpoint/2010/main" val="33058693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9F00568-0D50-79C5-1EEA-B86158B0FCBB}"/>
              </a:ext>
            </a:extLst>
          </p:cNvPr>
          <p:cNvSpPr>
            <a:spLocks noGrp="1"/>
          </p:cNvSpPr>
          <p:nvPr>
            <p:ph type="title"/>
          </p:nvPr>
        </p:nvSpPr>
        <p:spPr/>
        <p:txBody>
          <a:bodyPr/>
          <a:lstStyle/>
          <a:p>
            <a:r>
              <a:rPr lang="es-ES" dirty="0"/>
              <a:t>1.3. Qué se necesita para trabajar con Android</a:t>
            </a:r>
          </a:p>
        </p:txBody>
      </p:sp>
      <p:sp>
        <p:nvSpPr>
          <p:cNvPr id="3" name="Marcador de contenido 2">
            <a:extLst>
              <a:ext uri="{FF2B5EF4-FFF2-40B4-BE49-F238E27FC236}">
                <a16:creationId xmlns:a16="http://schemas.microsoft.com/office/drawing/2014/main" id="{5E0C0BDC-03E2-70F9-BE82-4800734F3962}"/>
              </a:ext>
            </a:extLst>
          </p:cNvPr>
          <p:cNvSpPr>
            <a:spLocks noGrp="1"/>
          </p:cNvSpPr>
          <p:nvPr>
            <p:ph idx="1"/>
          </p:nvPr>
        </p:nvSpPr>
        <p:spPr/>
        <p:txBody>
          <a:bodyPr/>
          <a:lstStyle/>
          <a:p>
            <a:pPr algn="l"/>
            <a:endParaRPr lang="es-ES" sz="1800" b="0" i="0" u="none" strike="noStrike" baseline="0" dirty="0">
              <a:solidFill>
                <a:srgbClr val="000000"/>
              </a:solidFill>
              <a:latin typeface="Arial" panose="020B0604020202020204" pitchFamily="34" charset="0"/>
            </a:endParaRPr>
          </a:p>
          <a:p>
            <a:pPr marL="0" indent="0">
              <a:buNone/>
            </a:pPr>
            <a:r>
              <a:rPr lang="es-ES" sz="1800" b="0" i="0" u="none" strike="noStrike" baseline="0" dirty="0">
                <a:solidFill>
                  <a:srgbClr val="404040"/>
                </a:solidFill>
                <a:latin typeface="Arial" panose="020B0604020202020204" pitchFamily="34" charset="0"/>
              </a:rPr>
              <a:t>Los elementos principales son:</a:t>
            </a:r>
          </a:p>
          <a:p>
            <a:pPr lvl="1"/>
            <a:r>
              <a:rPr lang="es-ES" sz="1800" b="0" i="0" u="none" strike="noStrike" baseline="0" dirty="0">
                <a:solidFill>
                  <a:srgbClr val="404040"/>
                </a:solidFill>
                <a:latin typeface="Arial" panose="020B0604020202020204" pitchFamily="34" charset="0"/>
              </a:rPr>
              <a:t>Software </a:t>
            </a:r>
            <a:r>
              <a:rPr lang="es-ES" sz="1800" b="0" i="0" u="none" strike="noStrike" baseline="0" dirty="0" err="1">
                <a:solidFill>
                  <a:srgbClr val="404040"/>
                </a:solidFill>
                <a:latin typeface="Arial" panose="020B0604020202020204" pitchFamily="34" charset="0"/>
              </a:rPr>
              <a:t>Development</a:t>
            </a:r>
            <a:r>
              <a:rPr lang="es-ES" sz="1800" b="0" i="0" u="none" strike="noStrike" baseline="0" dirty="0">
                <a:solidFill>
                  <a:srgbClr val="404040"/>
                </a:solidFill>
                <a:latin typeface="Arial" panose="020B0604020202020204" pitchFamily="34" charset="0"/>
              </a:rPr>
              <a:t> Kit (</a:t>
            </a:r>
            <a:r>
              <a:rPr lang="es-ES" sz="1800" b="1" i="0" u="none" strike="noStrike" baseline="0" dirty="0">
                <a:solidFill>
                  <a:srgbClr val="404040"/>
                </a:solidFill>
                <a:latin typeface="Arial" panose="020B0604020202020204" pitchFamily="34" charset="0"/>
              </a:rPr>
              <a:t>SDK</a:t>
            </a:r>
            <a:r>
              <a:rPr lang="es-ES" sz="1800" b="0" i="0" u="none" strike="noStrike" baseline="0" dirty="0">
                <a:solidFill>
                  <a:srgbClr val="404040"/>
                </a:solidFill>
                <a:latin typeface="Arial" panose="020B0604020202020204" pitchFamily="34" charset="0"/>
              </a:rPr>
              <a:t>), que incluye librerías y herramientas propias.</a:t>
            </a:r>
          </a:p>
          <a:p>
            <a:pPr lvl="1"/>
            <a:r>
              <a:rPr lang="es-ES" sz="1800" b="0" i="0" u="none" strike="noStrike" baseline="0" dirty="0">
                <a:solidFill>
                  <a:srgbClr val="404040"/>
                </a:solidFill>
                <a:latin typeface="Arial" panose="020B0604020202020204" pitchFamily="34" charset="0"/>
              </a:rPr>
              <a:t>Entornos de desarrollo. En nuestro caso usaremos </a:t>
            </a:r>
            <a:r>
              <a:rPr lang="es-ES" sz="1800" b="1" i="0" u="none" strike="noStrike" baseline="0" dirty="0">
                <a:solidFill>
                  <a:srgbClr val="404040"/>
                </a:solidFill>
                <a:latin typeface="Arial" panose="020B0604020202020204" pitchFamily="34" charset="0"/>
              </a:rPr>
              <a:t>Android Studio.</a:t>
            </a:r>
          </a:p>
          <a:p>
            <a:endParaRPr lang="es-ES" dirty="0"/>
          </a:p>
        </p:txBody>
      </p:sp>
      <p:pic>
        <p:nvPicPr>
          <p:cNvPr id="5" name="Imagen 4">
            <a:extLst>
              <a:ext uri="{FF2B5EF4-FFF2-40B4-BE49-F238E27FC236}">
                <a16:creationId xmlns:a16="http://schemas.microsoft.com/office/drawing/2014/main" id="{90EA489D-EA60-B145-C1B1-81598081CB1C}"/>
              </a:ext>
            </a:extLst>
          </p:cNvPr>
          <p:cNvPicPr>
            <a:picLocks noChangeAspect="1"/>
          </p:cNvPicPr>
          <p:nvPr/>
        </p:nvPicPr>
        <p:blipFill>
          <a:blip r:embed="rId2"/>
          <a:stretch>
            <a:fillRect/>
          </a:stretch>
        </p:blipFill>
        <p:spPr>
          <a:xfrm>
            <a:off x="2289887" y="3875508"/>
            <a:ext cx="6324600" cy="1047750"/>
          </a:xfrm>
          <a:prstGeom prst="rect">
            <a:avLst/>
          </a:prstGeom>
        </p:spPr>
      </p:pic>
    </p:spTree>
    <p:extLst>
      <p:ext uri="{BB962C8B-B14F-4D97-AF65-F5344CB8AC3E}">
        <p14:creationId xmlns:p14="http://schemas.microsoft.com/office/powerpoint/2010/main" val="34525501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B9B9E8A-5DED-A910-7BC1-C1A0536E4AE1}"/>
              </a:ext>
            </a:extLst>
          </p:cNvPr>
          <p:cNvSpPr>
            <a:spLocks noGrp="1"/>
          </p:cNvSpPr>
          <p:nvPr>
            <p:ph type="title"/>
          </p:nvPr>
        </p:nvSpPr>
        <p:spPr/>
        <p:txBody>
          <a:bodyPr/>
          <a:lstStyle/>
          <a:p>
            <a:r>
              <a:rPr lang="es-ES" dirty="0"/>
              <a:t>1.4. IDE Android Studio</a:t>
            </a:r>
          </a:p>
        </p:txBody>
      </p:sp>
      <p:sp>
        <p:nvSpPr>
          <p:cNvPr id="3" name="Marcador de contenido 2">
            <a:extLst>
              <a:ext uri="{FF2B5EF4-FFF2-40B4-BE49-F238E27FC236}">
                <a16:creationId xmlns:a16="http://schemas.microsoft.com/office/drawing/2014/main" id="{B232636F-D8C4-F700-3674-348CF777F912}"/>
              </a:ext>
            </a:extLst>
          </p:cNvPr>
          <p:cNvSpPr>
            <a:spLocks noGrp="1"/>
          </p:cNvSpPr>
          <p:nvPr>
            <p:ph idx="1"/>
          </p:nvPr>
        </p:nvSpPr>
        <p:spPr/>
        <p:txBody>
          <a:bodyPr/>
          <a:lstStyle/>
          <a:p>
            <a:r>
              <a:rPr lang="es-ES" sz="1800" b="0" i="0" u="none" strike="noStrike" baseline="0" dirty="0">
                <a:solidFill>
                  <a:srgbClr val="404040"/>
                </a:solidFill>
                <a:latin typeface="Arial" panose="020B0604020202020204" pitchFamily="34" charset="0"/>
              </a:rPr>
              <a:t>Android Studio es el entorno de desarrollo integrado oficial para la plataforma Android. Fue anunciado el 16 de mayo de 2013 en la conferencia Google I/O, y reemplazó a Eclipse como el IDE oficial para el desarrollo de aplicaciones para Android.</a:t>
            </a:r>
          </a:p>
          <a:p>
            <a:endParaRPr lang="es-ES" sz="1800" b="0" i="0" u="none" strike="noStrike" baseline="0" dirty="0">
              <a:solidFill>
                <a:srgbClr val="404040"/>
              </a:solidFill>
              <a:latin typeface="Arial" panose="020B0604020202020204" pitchFamily="34" charset="0"/>
            </a:endParaRPr>
          </a:p>
          <a:p>
            <a:r>
              <a:rPr lang="es-ES" sz="1800" b="0" i="0" u="none" strike="noStrike" baseline="0" dirty="0">
                <a:solidFill>
                  <a:srgbClr val="404040"/>
                </a:solidFill>
                <a:latin typeface="Arial" panose="020B0604020202020204" pitchFamily="34" charset="0"/>
              </a:rPr>
              <a:t>Es el IDE más recomendado y está basado en el IDE de Java </a:t>
            </a:r>
            <a:r>
              <a:rPr lang="es-ES" sz="1800" b="0" i="1" u="none" strike="noStrike" baseline="0" dirty="0">
                <a:solidFill>
                  <a:srgbClr val="404040"/>
                </a:solidFill>
                <a:latin typeface="Arial" panose="020B0604020202020204" pitchFamily="34" charset="0"/>
              </a:rPr>
              <a:t>Idea </a:t>
            </a:r>
            <a:r>
              <a:rPr lang="es-ES" sz="1800" b="0" i="1" u="none" strike="noStrike" baseline="0" dirty="0" err="1">
                <a:solidFill>
                  <a:srgbClr val="404040"/>
                </a:solidFill>
                <a:latin typeface="Arial" panose="020B0604020202020204" pitchFamily="34" charset="0"/>
              </a:rPr>
              <a:t>Intellij</a:t>
            </a:r>
            <a:r>
              <a:rPr lang="es-ES" sz="1800" b="0" i="1" u="none" strike="noStrike" baseline="0" dirty="0">
                <a:solidFill>
                  <a:srgbClr val="404040"/>
                </a:solidFill>
                <a:latin typeface="Arial" panose="020B0604020202020204" pitchFamily="34" charset="0"/>
              </a:rPr>
              <a:t>, permite una instalación muy rápida de diferentes </a:t>
            </a:r>
            <a:r>
              <a:rPr lang="es-ES" sz="1800" b="0" i="1" u="none" strike="noStrike" baseline="0" dirty="0" err="1">
                <a:solidFill>
                  <a:srgbClr val="404040"/>
                </a:solidFill>
                <a:latin typeface="Arial" panose="020B0604020202020204" pitchFamily="34" charset="0"/>
              </a:rPr>
              <a:t>plugins</a:t>
            </a:r>
            <a:r>
              <a:rPr lang="es-ES" sz="1800" b="0" i="1" u="none" strike="noStrike" baseline="0" dirty="0">
                <a:solidFill>
                  <a:srgbClr val="404040"/>
                </a:solidFill>
                <a:latin typeface="Arial" panose="020B0604020202020204" pitchFamily="34" charset="0"/>
              </a:rPr>
              <a:t>. Por último pero no menos importante permite la compilación y exportación de APK.</a:t>
            </a:r>
          </a:p>
          <a:p>
            <a:endParaRPr lang="es-ES" dirty="0"/>
          </a:p>
          <a:p>
            <a:endParaRPr lang="es-ES" dirty="0"/>
          </a:p>
        </p:txBody>
      </p:sp>
      <p:pic>
        <p:nvPicPr>
          <p:cNvPr id="5" name="Imagen 4">
            <a:extLst>
              <a:ext uri="{FF2B5EF4-FFF2-40B4-BE49-F238E27FC236}">
                <a16:creationId xmlns:a16="http://schemas.microsoft.com/office/drawing/2014/main" id="{C6A7744F-DB55-F2F5-87F1-C06185239098}"/>
              </a:ext>
            </a:extLst>
          </p:cNvPr>
          <p:cNvPicPr>
            <a:picLocks noChangeAspect="1"/>
          </p:cNvPicPr>
          <p:nvPr/>
        </p:nvPicPr>
        <p:blipFill>
          <a:blip r:embed="rId2"/>
          <a:stretch>
            <a:fillRect/>
          </a:stretch>
        </p:blipFill>
        <p:spPr>
          <a:xfrm>
            <a:off x="3131624" y="4411276"/>
            <a:ext cx="3399803" cy="1452823"/>
          </a:xfrm>
          <a:prstGeom prst="rect">
            <a:avLst/>
          </a:prstGeom>
        </p:spPr>
      </p:pic>
    </p:spTree>
    <p:extLst>
      <p:ext uri="{BB962C8B-B14F-4D97-AF65-F5344CB8AC3E}">
        <p14:creationId xmlns:p14="http://schemas.microsoft.com/office/powerpoint/2010/main" val="4893673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A14EE0E-A0A7-5316-9E8E-15F9C99EFC50}"/>
              </a:ext>
            </a:extLst>
          </p:cNvPr>
          <p:cNvSpPr>
            <a:spLocks noGrp="1"/>
          </p:cNvSpPr>
          <p:nvPr>
            <p:ph type="title"/>
          </p:nvPr>
        </p:nvSpPr>
        <p:spPr/>
        <p:txBody>
          <a:bodyPr/>
          <a:lstStyle/>
          <a:p>
            <a:r>
              <a:rPr lang="es-ES" dirty="0"/>
              <a:t>1.4. IDE Android Studio. Requisitos mínimos</a:t>
            </a:r>
          </a:p>
        </p:txBody>
      </p:sp>
      <p:pic>
        <p:nvPicPr>
          <p:cNvPr id="5" name="Marcador de contenido 4">
            <a:extLst>
              <a:ext uri="{FF2B5EF4-FFF2-40B4-BE49-F238E27FC236}">
                <a16:creationId xmlns:a16="http://schemas.microsoft.com/office/drawing/2014/main" id="{708FE274-C4CB-723B-A33E-1D37AAE131E0}"/>
              </a:ext>
            </a:extLst>
          </p:cNvPr>
          <p:cNvPicPr>
            <a:picLocks noGrp="1" noChangeAspect="1"/>
          </p:cNvPicPr>
          <p:nvPr>
            <p:ph idx="1"/>
          </p:nvPr>
        </p:nvPicPr>
        <p:blipFill>
          <a:blip r:embed="rId2"/>
          <a:stretch>
            <a:fillRect/>
          </a:stretch>
        </p:blipFill>
        <p:spPr>
          <a:xfrm>
            <a:off x="1667251" y="1825625"/>
            <a:ext cx="8857498" cy="4351338"/>
          </a:xfrm>
        </p:spPr>
      </p:pic>
    </p:spTree>
    <p:extLst>
      <p:ext uri="{BB962C8B-B14F-4D97-AF65-F5344CB8AC3E}">
        <p14:creationId xmlns:p14="http://schemas.microsoft.com/office/powerpoint/2010/main" val="21238407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956D70C-7EFB-4054-A23E-19F371C1FDF1}"/>
              </a:ext>
            </a:extLst>
          </p:cNvPr>
          <p:cNvSpPr>
            <a:spLocks noGrp="1"/>
          </p:cNvSpPr>
          <p:nvPr>
            <p:ph type="title"/>
          </p:nvPr>
        </p:nvSpPr>
        <p:spPr/>
        <p:txBody>
          <a:bodyPr/>
          <a:lstStyle/>
          <a:p>
            <a:r>
              <a:rPr lang="es-ES" dirty="0"/>
              <a:t>1.5. </a:t>
            </a:r>
            <a:r>
              <a:rPr lang="es-ES" dirty="0" err="1"/>
              <a:t>Activity</a:t>
            </a:r>
            <a:endParaRPr lang="es-ES" dirty="0"/>
          </a:p>
        </p:txBody>
      </p:sp>
      <p:sp>
        <p:nvSpPr>
          <p:cNvPr id="3" name="Marcador de contenido 2">
            <a:extLst>
              <a:ext uri="{FF2B5EF4-FFF2-40B4-BE49-F238E27FC236}">
                <a16:creationId xmlns:a16="http://schemas.microsoft.com/office/drawing/2014/main" id="{391AF47D-0959-A22D-C0E8-DDB8E89884A1}"/>
              </a:ext>
            </a:extLst>
          </p:cNvPr>
          <p:cNvSpPr>
            <a:spLocks noGrp="1"/>
          </p:cNvSpPr>
          <p:nvPr>
            <p:ph idx="1"/>
          </p:nvPr>
        </p:nvSpPr>
        <p:spPr/>
        <p:txBody>
          <a:bodyPr/>
          <a:lstStyle/>
          <a:p>
            <a:r>
              <a:rPr lang="es-ES" sz="1800" b="0" i="0" u="none" strike="noStrike" baseline="0" dirty="0">
                <a:solidFill>
                  <a:srgbClr val="404040"/>
                </a:solidFill>
                <a:latin typeface="Arial" panose="020B0604020202020204" pitchFamily="34" charset="0"/>
              </a:rPr>
              <a:t>Las aplicaciones Android están compuestas por dos partes.</a:t>
            </a:r>
          </a:p>
          <a:p>
            <a:endParaRPr lang="es-ES" dirty="0"/>
          </a:p>
        </p:txBody>
      </p:sp>
      <p:pic>
        <p:nvPicPr>
          <p:cNvPr id="5" name="Imagen 4">
            <a:extLst>
              <a:ext uri="{FF2B5EF4-FFF2-40B4-BE49-F238E27FC236}">
                <a16:creationId xmlns:a16="http://schemas.microsoft.com/office/drawing/2014/main" id="{9C84510D-6BAF-317C-01C3-FD5C370E2B14}"/>
              </a:ext>
            </a:extLst>
          </p:cNvPr>
          <p:cNvPicPr>
            <a:picLocks noChangeAspect="1"/>
          </p:cNvPicPr>
          <p:nvPr/>
        </p:nvPicPr>
        <p:blipFill>
          <a:blip r:embed="rId2"/>
          <a:stretch>
            <a:fillRect/>
          </a:stretch>
        </p:blipFill>
        <p:spPr>
          <a:xfrm>
            <a:off x="939670" y="2892425"/>
            <a:ext cx="8801100" cy="3419475"/>
          </a:xfrm>
          <a:prstGeom prst="rect">
            <a:avLst/>
          </a:prstGeom>
        </p:spPr>
      </p:pic>
    </p:spTree>
    <p:extLst>
      <p:ext uri="{BB962C8B-B14F-4D97-AF65-F5344CB8AC3E}">
        <p14:creationId xmlns:p14="http://schemas.microsoft.com/office/powerpoint/2010/main" val="10464058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ECDAB4-0783-1314-0261-BAF607935A5C}"/>
              </a:ext>
            </a:extLst>
          </p:cNvPr>
          <p:cNvSpPr>
            <a:spLocks noGrp="1"/>
          </p:cNvSpPr>
          <p:nvPr>
            <p:ph type="title"/>
          </p:nvPr>
        </p:nvSpPr>
        <p:spPr/>
        <p:txBody>
          <a:bodyPr/>
          <a:lstStyle/>
          <a:p>
            <a:r>
              <a:rPr lang="es-ES" dirty="0"/>
              <a:t>1.5. </a:t>
            </a:r>
            <a:r>
              <a:rPr lang="es-ES" dirty="0" err="1"/>
              <a:t>Activity</a:t>
            </a:r>
            <a:endParaRPr lang="es-ES" dirty="0"/>
          </a:p>
        </p:txBody>
      </p:sp>
      <p:sp>
        <p:nvSpPr>
          <p:cNvPr id="3" name="Marcador de contenido 2">
            <a:extLst>
              <a:ext uri="{FF2B5EF4-FFF2-40B4-BE49-F238E27FC236}">
                <a16:creationId xmlns:a16="http://schemas.microsoft.com/office/drawing/2014/main" id="{A7D5EF1E-6B6C-A28F-D8CB-D07044354E2A}"/>
              </a:ext>
            </a:extLst>
          </p:cNvPr>
          <p:cNvSpPr>
            <a:spLocks noGrp="1"/>
          </p:cNvSpPr>
          <p:nvPr>
            <p:ph idx="1"/>
          </p:nvPr>
        </p:nvSpPr>
        <p:spPr/>
        <p:txBody>
          <a:bodyPr/>
          <a:lstStyle/>
          <a:p>
            <a:r>
              <a:rPr lang="es-ES" sz="1800" dirty="0">
                <a:solidFill>
                  <a:srgbClr val="404040"/>
                </a:solidFill>
                <a:latin typeface="Arial" panose="020B0604020202020204" pitchFamily="34" charset="0"/>
              </a:rPr>
              <a:t>Una aplicación se compone de una o más actividades. Una actividad es el componente de la aplicación que permite la interacción con el usuario, por lo tanto, una actividad es cada una de las pantallas que componen la aplicación.</a:t>
            </a:r>
          </a:p>
          <a:p>
            <a:endParaRPr lang="es-ES" sz="1800" dirty="0">
              <a:solidFill>
                <a:srgbClr val="404040"/>
              </a:solidFill>
              <a:latin typeface="Arial" panose="020B0604020202020204" pitchFamily="34" charset="0"/>
            </a:endParaRPr>
          </a:p>
        </p:txBody>
      </p:sp>
      <p:pic>
        <p:nvPicPr>
          <p:cNvPr id="5" name="Imagen 4">
            <a:extLst>
              <a:ext uri="{FF2B5EF4-FFF2-40B4-BE49-F238E27FC236}">
                <a16:creationId xmlns:a16="http://schemas.microsoft.com/office/drawing/2014/main" id="{C2C43A45-DB3B-3E2C-513A-F0E34C6434B7}"/>
              </a:ext>
            </a:extLst>
          </p:cNvPr>
          <p:cNvPicPr>
            <a:picLocks noChangeAspect="1"/>
          </p:cNvPicPr>
          <p:nvPr/>
        </p:nvPicPr>
        <p:blipFill>
          <a:blip r:embed="rId2"/>
          <a:stretch>
            <a:fillRect/>
          </a:stretch>
        </p:blipFill>
        <p:spPr>
          <a:xfrm>
            <a:off x="2310665" y="2831577"/>
            <a:ext cx="5685672" cy="3553546"/>
          </a:xfrm>
          <a:prstGeom prst="rect">
            <a:avLst/>
          </a:prstGeom>
        </p:spPr>
      </p:pic>
    </p:spTree>
    <p:extLst>
      <p:ext uri="{BB962C8B-B14F-4D97-AF65-F5344CB8AC3E}">
        <p14:creationId xmlns:p14="http://schemas.microsoft.com/office/powerpoint/2010/main" val="25433927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7278DAC-66B2-590E-736D-4003F67E4220}"/>
              </a:ext>
            </a:extLst>
          </p:cNvPr>
          <p:cNvSpPr>
            <a:spLocks noGrp="1"/>
          </p:cNvSpPr>
          <p:nvPr>
            <p:ph type="title"/>
          </p:nvPr>
        </p:nvSpPr>
        <p:spPr/>
        <p:txBody>
          <a:bodyPr/>
          <a:lstStyle/>
          <a:p>
            <a:r>
              <a:rPr lang="es-ES" dirty="0"/>
              <a:t>1. Qué es Android</a:t>
            </a:r>
          </a:p>
        </p:txBody>
      </p:sp>
      <p:sp>
        <p:nvSpPr>
          <p:cNvPr id="3" name="Marcador de contenido 2">
            <a:extLst>
              <a:ext uri="{FF2B5EF4-FFF2-40B4-BE49-F238E27FC236}">
                <a16:creationId xmlns:a16="http://schemas.microsoft.com/office/drawing/2014/main" id="{EFF55903-73E1-6E29-134E-67E5B1CAB347}"/>
              </a:ext>
            </a:extLst>
          </p:cNvPr>
          <p:cNvSpPr>
            <a:spLocks noGrp="1"/>
          </p:cNvSpPr>
          <p:nvPr>
            <p:ph idx="1"/>
          </p:nvPr>
        </p:nvSpPr>
        <p:spPr/>
        <p:txBody>
          <a:bodyPr/>
          <a:lstStyle/>
          <a:p>
            <a:pPr marL="0" indent="0">
              <a:buNone/>
            </a:pPr>
            <a:r>
              <a:rPr lang="es-ES" sz="1800" b="0" i="0" u="none" strike="noStrike" baseline="0" dirty="0">
                <a:solidFill>
                  <a:srgbClr val="404040"/>
                </a:solidFill>
                <a:latin typeface="Arial" panose="020B0604020202020204" pitchFamily="34" charset="0"/>
              </a:rPr>
              <a:t>Android es un Sistema Operativo de última generación basado en Linux y creado por Google para poder gobernar dispositivos móviles. </a:t>
            </a:r>
          </a:p>
          <a:p>
            <a:pPr marL="0" indent="0">
              <a:buNone/>
            </a:pPr>
            <a:endParaRPr lang="es-ES" sz="1800" dirty="0">
              <a:solidFill>
                <a:srgbClr val="404040"/>
              </a:solidFill>
              <a:latin typeface="Arial" panose="020B0604020202020204" pitchFamily="34" charset="0"/>
            </a:endParaRPr>
          </a:p>
          <a:p>
            <a:pPr marL="0" indent="0">
              <a:buNone/>
            </a:pPr>
            <a:r>
              <a:rPr lang="es-ES" sz="1800" b="0" i="0" u="none" strike="noStrike" baseline="0" dirty="0">
                <a:solidFill>
                  <a:srgbClr val="404040"/>
                </a:solidFill>
                <a:latin typeface="Arial" panose="020B0604020202020204" pitchFamily="34" charset="0"/>
              </a:rPr>
              <a:t>Su interfaz de usuario está basada en la tecnología </a:t>
            </a:r>
            <a:r>
              <a:rPr lang="es-ES" sz="1800" b="1" i="0" u="none" strike="noStrike" baseline="0" dirty="0">
                <a:solidFill>
                  <a:srgbClr val="404040"/>
                </a:solidFill>
                <a:latin typeface="Arial" panose="020B0604020202020204" pitchFamily="34" charset="0"/>
              </a:rPr>
              <a:t>DMI</a:t>
            </a:r>
            <a:r>
              <a:rPr lang="es-ES" sz="1800" b="0" i="0" u="none" strike="noStrike" baseline="0" dirty="0">
                <a:solidFill>
                  <a:srgbClr val="404040"/>
                </a:solidFill>
                <a:latin typeface="Arial" panose="020B0604020202020204" pitchFamily="34" charset="0"/>
              </a:rPr>
              <a:t>(Direct </a:t>
            </a:r>
            <a:r>
              <a:rPr lang="es-ES" sz="1800" b="0" i="0" u="none" strike="noStrike" baseline="0" dirty="0" err="1">
                <a:solidFill>
                  <a:srgbClr val="404040"/>
                </a:solidFill>
                <a:latin typeface="Arial" panose="020B0604020202020204" pitchFamily="34" charset="0"/>
              </a:rPr>
              <a:t>Manipulation</a:t>
            </a:r>
            <a:r>
              <a:rPr lang="es-ES" sz="1800" b="0" i="0" u="none" strike="noStrike" baseline="0" dirty="0">
                <a:solidFill>
                  <a:srgbClr val="404040"/>
                </a:solidFill>
                <a:latin typeface="Arial" panose="020B0604020202020204" pitchFamily="34" charset="0"/>
              </a:rPr>
              <a:t> Interface). Interacción hombre-ordenador que representa objetos gráficos de interés de forma rápida, reversible y de acciones incrementales y que proporcionan un resultado que el usuario puede interpretar de forma sencilla y rápida.</a:t>
            </a:r>
          </a:p>
          <a:p>
            <a:pPr marL="0" indent="0">
              <a:buNone/>
            </a:pPr>
            <a:endParaRPr lang="es-ES" sz="1800" b="0" i="0" u="none" strike="noStrike" baseline="0" dirty="0">
              <a:solidFill>
                <a:srgbClr val="404040"/>
              </a:solidFill>
              <a:latin typeface="Arial" panose="020B0604020202020204" pitchFamily="34" charset="0"/>
            </a:endParaRPr>
          </a:p>
          <a:p>
            <a:endParaRPr lang="es-ES" dirty="0"/>
          </a:p>
        </p:txBody>
      </p:sp>
      <p:pic>
        <p:nvPicPr>
          <p:cNvPr id="5" name="Imagen 4">
            <a:extLst>
              <a:ext uri="{FF2B5EF4-FFF2-40B4-BE49-F238E27FC236}">
                <a16:creationId xmlns:a16="http://schemas.microsoft.com/office/drawing/2014/main" id="{6A97AE96-1DB7-35B5-3B43-14C408603EA3}"/>
              </a:ext>
            </a:extLst>
          </p:cNvPr>
          <p:cNvPicPr>
            <a:picLocks noChangeAspect="1"/>
          </p:cNvPicPr>
          <p:nvPr/>
        </p:nvPicPr>
        <p:blipFill>
          <a:blip r:embed="rId2"/>
          <a:stretch>
            <a:fillRect/>
          </a:stretch>
        </p:blipFill>
        <p:spPr>
          <a:xfrm>
            <a:off x="2109301" y="4459450"/>
            <a:ext cx="6648450" cy="1428750"/>
          </a:xfrm>
          <a:prstGeom prst="rect">
            <a:avLst/>
          </a:prstGeom>
        </p:spPr>
      </p:pic>
    </p:spTree>
    <p:extLst>
      <p:ext uri="{BB962C8B-B14F-4D97-AF65-F5344CB8AC3E}">
        <p14:creationId xmlns:p14="http://schemas.microsoft.com/office/powerpoint/2010/main" val="30602691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4B8348B-A0CC-9945-B753-E16D7AC406F6}"/>
              </a:ext>
            </a:extLst>
          </p:cNvPr>
          <p:cNvSpPr>
            <a:spLocks noGrp="1"/>
          </p:cNvSpPr>
          <p:nvPr>
            <p:ph type="title"/>
          </p:nvPr>
        </p:nvSpPr>
        <p:spPr/>
        <p:txBody>
          <a:bodyPr/>
          <a:lstStyle/>
          <a:p>
            <a:r>
              <a:rPr lang="es-ES" dirty="0"/>
              <a:t>1.6. Ciclo de vida de una aplicación</a:t>
            </a:r>
          </a:p>
        </p:txBody>
      </p:sp>
      <p:pic>
        <p:nvPicPr>
          <p:cNvPr id="5" name="Marcador de contenido 4">
            <a:extLst>
              <a:ext uri="{FF2B5EF4-FFF2-40B4-BE49-F238E27FC236}">
                <a16:creationId xmlns:a16="http://schemas.microsoft.com/office/drawing/2014/main" id="{DE808FAD-F2E2-26B5-6FFE-D20C29CC5F60}"/>
              </a:ext>
            </a:extLst>
          </p:cNvPr>
          <p:cNvPicPr>
            <a:picLocks noGrp="1" noChangeAspect="1"/>
          </p:cNvPicPr>
          <p:nvPr>
            <p:ph idx="1"/>
          </p:nvPr>
        </p:nvPicPr>
        <p:blipFill>
          <a:blip r:embed="rId2"/>
          <a:stretch>
            <a:fillRect/>
          </a:stretch>
        </p:blipFill>
        <p:spPr>
          <a:xfrm>
            <a:off x="2154713" y="1690688"/>
            <a:ext cx="5644769" cy="4514267"/>
          </a:xfrm>
        </p:spPr>
      </p:pic>
    </p:spTree>
    <p:extLst>
      <p:ext uri="{BB962C8B-B14F-4D97-AF65-F5344CB8AC3E}">
        <p14:creationId xmlns:p14="http://schemas.microsoft.com/office/powerpoint/2010/main" val="12876281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D884E14-6FDA-FCF8-C348-424BCDF65D69}"/>
              </a:ext>
            </a:extLst>
          </p:cNvPr>
          <p:cNvSpPr>
            <a:spLocks noGrp="1"/>
          </p:cNvSpPr>
          <p:nvPr>
            <p:ph type="title"/>
          </p:nvPr>
        </p:nvSpPr>
        <p:spPr/>
        <p:txBody>
          <a:bodyPr/>
          <a:lstStyle/>
          <a:p>
            <a:r>
              <a:rPr lang="es-ES" dirty="0"/>
              <a:t>1.6. Ciclo de vida de una aplicación</a:t>
            </a:r>
          </a:p>
        </p:txBody>
      </p:sp>
      <p:sp>
        <p:nvSpPr>
          <p:cNvPr id="3" name="Marcador de contenido 2">
            <a:extLst>
              <a:ext uri="{FF2B5EF4-FFF2-40B4-BE49-F238E27FC236}">
                <a16:creationId xmlns:a16="http://schemas.microsoft.com/office/drawing/2014/main" id="{074FB5EB-4E24-29AD-B157-B710FAFF59FA}"/>
              </a:ext>
            </a:extLst>
          </p:cNvPr>
          <p:cNvSpPr>
            <a:spLocks noGrp="1"/>
          </p:cNvSpPr>
          <p:nvPr>
            <p:ph idx="1"/>
          </p:nvPr>
        </p:nvSpPr>
        <p:spPr/>
        <p:txBody>
          <a:bodyPr/>
          <a:lstStyle/>
          <a:p>
            <a:r>
              <a:rPr lang="es-ES" sz="1800" b="1" i="0" u="none" strike="noStrike" baseline="0" dirty="0" err="1">
                <a:solidFill>
                  <a:srgbClr val="404040"/>
                </a:solidFill>
                <a:latin typeface="Arial" panose="020B0604020202020204" pitchFamily="34" charset="0"/>
              </a:rPr>
              <a:t>onCreate</a:t>
            </a:r>
            <a:r>
              <a:rPr lang="es-ES" sz="1800" b="1" i="0" u="none" strike="noStrike" baseline="0" dirty="0">
                <a:solidFill>
                  <a:srgbClr val="404040"/>
                </a:solidFill>
                <a:latin typeface="Arial" panose="020B0604020202020204" pitchFamily="34" charset="0"/>
              </a:rPr>
              <a:t>(): </a:t>
            </a:r>
            <a:r>
              <a:rPr lang="es-ES" sz="1800" b="0" i="0" u="none" strike="noStrike" baseline="0" dirty="0">
                <a:solidFill>
                  <a:srgbClr val="404040"/>
                </a:solidFill>
                <a:latin typeface="Arial" panose="020B0604020202020204" pitchFamily="34" charset="0"/>
              </a:rPr>
              <a:t>Método invocado al crear una actividad.</a:t>
            </a:r>
          </a:p>
          <a:p>
            <a:r>
              <a:rPr lang="es-ES" sz="1800" b="1" i="0" u="none" strike="noStrike" baseline="0" dirty="0" err="1">
                <a:solidFill>
                  <a:srgbClr val="404040"/>
                </a:solidFill>
                <a:latin typeface="Arial" panose="020B0604020202020204" pitchFamily="34" charset="0"/>
              </a:rPr>
              <a:t>onStart</a:t>
            </a:r>
            <a:r>
              <a:rPr lang="es-ES" sz="1800" b="1" i="0" u="none" strike="noStrike" baseline="0" dirty="0">
                <a:solidFill>
                  <a:srgbClr val="404040"/>
                </a:solidFill>
                <a:latin typeface="Arial" panose="020B0604020202020204" pitchFamily="34" charset="0"/>
              </a:rPr>
              <a:t>(): </a:t>
            </a:r>
            <a:r>
              <a:rPr lang="es-ES" sz="1800" b="0" i="0" u="none" strike="noStrike" baseline="0" dirty="0">
                <a:solidFill>
                  <a:srgbClr val="404040"/>
                </a:solidFill>
                <a:latin typeface="Arial" panose="020B0604020202020204" pitchFamily="34" charset="0"/>
              </a:rPr>
              <a:t>Método invocado justo antes que la actividad se haga visible.</a:t>
            </a:r>
          </a:p>
          <a:p>
            <a:r>
              <a:rPr lang="es-ES" sz="1800" b="1" i="0" u="none" strike="noStrike" baseline="0" dirty="0" err="1">
                <a:solidFill>
                  <a:srgbClr val="404040"/>
                </a:solidFill>
                <a:latin typeface="Arial" panose="020B0604020202020204" pitchFamily="34" charset="0"/>
              </a:rPr>
              <a:t>onResume</a:t>
            </a:r>
            <a:r>
              <a:rPr lang="es-ES" sz="1800" b="1" i="0" u="none" strike="noStrike" baseline="0" dirty="0">
                <a:solidFill>
                  <a:srgbClr val="404040"/>
                </a:solidFill>
                <a:latin typeface="Arial" panose="020B0604020202020204" pitchFamily="34" charset="0"/>
              </a:rPr>
              <a:t>(): </a:t>
            </a:r>
            <a:r>
              <a:rPr lang="es-ES" sz="1800" b="0" i="0" u="none" strike="noStrike" baseline="0" dirty="0">
                <a:solidFill>
                  <a:srgbClr val="404040"/>
                </a:solidFill>
                <a:latin typeface="Arial" panose="020B0604020202020204" pitchFamily="34" charset="0"/>
              </a:rPr>
              <a:t>Método invocado cuando el usuario va a interactuar con la Actividad.</a:t>
            </a:r>
          </a:p>
          <a:p>
            <a:r>
              <a:rPr lang="es-ES" sz="1800" b="1" i="0" u="none" strike="noStrike" baseline="0" dirty="0" err="1">
                <a:solidFill>
                  <a:srgbClr val="404040"/>
                </a:solidFill>
                <a:latin typeface="Arial" panose="020B0604020202020204" pitchFamily="34" charset="0"/>
              </a:rPr>
              <a:t>onPause</a:t>
            </a:r>
            <a:r>
              <a:rPr lang="es-ES" sz="1800" b="1" i="0" u="none" strike="noStrike" baseline="0" dirty="0">
                <a:solidFill>
                  <a:srgbClr val="404040"/>
                </a:solidFill>
                <a:latin typeface="Arial" panose="020B0604020202020204" pitchFamily="34" charset="0"/>
              </a:rPr>
              <a:t>(): </a:t>
            </a:r>
            <a:r>
              <a:rPr lang="es-ES" sz="1800" b="0" i="0" u="none" strike="noStrike" baseline="0" dirty="0">
                <a:solidFill>
                  <a:srgbClr val="404040"/>
                </a:solidFill>
                <a:latin typeface="Arial" panose="020B0604020202020204" pitchFamily="34" charset="0"/>
              </a:rPr>
              <a:t>Método invocado cuando la actividad se está poniendo en </a:t>
            </a:r>
            <a:r>
              <a:rPr lang="es-ES" sz="1800" b="0" i="0" u="none" strike="noStrike" baseline="0" dirty="0" err="1">
                <a:solidFill>
                  <a:srgbClr val="404040"/>
                </a:solidFill>
                <a:latin typeface="Arial" panose="020B0604020202020204" pitchFamily="34" charset="0"/>
              </a:rPr>
              <a:t>background</a:t>
            </a:r>
            <a:r>
              <a:rPr lang="es-ES" sz="1800" b="0" i="0" u="none" strike="noStrike" baseline="0" dirty="0">
                <a:solidFill>
                  <a:srgbClr val="404040"/>
                </a:solidFill>
                <a:latin typeface="Arial" panose="020B0604020202020204" pitchFamily="34" charset="0"/>
              </a:rPr>
              <a:t>.</a:t>
            </a:r>
          </a:p>
          <a:p>
            <a:r>
              <a:rPr lang="es-ES" sz="1800" b="1" i="0" u="none" strike="noStrike" baseline="0" dirty="0" err="1">
                <a:solidFill>
                  <a:srgbClr val="404040"/>
                </a:solidFill>
                <a:latin typeface="Arial" panose="020B0604020202020204" pitchFamily="34" charset="0"/>
              </a:rPr>
              <a:t>onRestart</a:t>
            </a:r>
            <a:r>
              <a:rPr lang="es-ES" sz="1800" b="1" i="0" u="none" strike="noStrike" baseline="0" dirty="0">
                <a:solidFill>
                  <a:srgbClr val="404040"/>
                </a:solidFill>
                <a:latin typeface="Arial" panose="020B0604020202020204" pitchFamily="34" charset="0"/>
              </a:rPr>
              <a:t>(): </a:t>
            </a:r>
            <a:r>
              <a:rPr lang="es-ES" sz="1800" b="0" i="0" u="none" strike="noStrike" baseline="0" dirty="0">
                <a:solidFill>
                  <a:srgbClr val="404040"/>
                </a:solidFill>
                <a:latin typeface="Arial" panose="020B0604020202020204" pitchFamily="34" charset="0"/>
              </a:rPr>
              <a:t>Método invocado al recuperar la actividad.</a:t>
            </a:r>
          </a:p>
          <a:p>
            <a:r>
              <a:rPr lang="es-ES" sz="1800" b="1" i="0" u="none" strike="noStrike" baseline="0" dirty="0" err="1">
                <a:solidFill>
                  <a:srgbClr val="404040"/>
                </a:solidFill>
                <a:latin typeface="Arial" panose="020B0604020202020204" pitchFamily="34" charset="0"/>
              </a:rPr>
              <a:t>onStop</a:t>
            </a:r>
            <a:r>
              <a:rPr lang="es-ES" sz="1800" b="1" i="0" u="none" strike="noStrike" baseline="0" dirty="0">
                <a:solidFill>
                  <a:srgbClr val="404040"/>
                </a:solidFill>
                <a:latin typeface="Arial" panose="020B0604020202020204" pitchFamily="34" charset="0"/>
              </a:rPr>
              <a:t>(): </a:t>
            </a:r>
            <a:r>
              <a:rPr lang="es-ES" sz="1800" b="0" i="0" u="none" strike="noStrike" baseline="0" dirty="0">
                <a:solidFill>
                  <a:srgbClr val="404040"/>
                </a:solidFill>
                <a:latin typeface="Arial" panose="020B0604020202020204" pitchFamily="34" charset="0"/>
              </a:rPr>
              <a:t>Método invocado cuando la actividad ya no está visible, debido a que otra actividad la está eclipsando.</a:t>
            </a:r>
          </a:p>
          <a:p>
            <a:r>
              <a:rPr lang="es-ES" sz="1800" b="1" i="0" u="none" strike="noStrike" baseline="0" dirty="0" err="1">
                <a:solidFill>
                  <a:srgbClr val="404040"/>
                </a:solidFill>
                <a:latin typeface="Arial" panose="020B0604020202020204" pitchFamily="34" charset="0"/>
              </a:rPr>
              <a:t>onDestroy</a:t>
            </a:r>
            <a:r>
              <a:rPr lang="es-ES" sz="1800" b="1" i="0" u="none" strike="noStrike" baseline="0" dirty="0">
                <a:solidFill>
                  <a:srgbClr val="404040"/>
                </a:solidFill>
                <a:latin typeface="Arial" panose="020B0604020202020204" pitchFamily="34" charset="0"/>
              </a:rPr>
              <a:t>(): </a:t>
            </a:r>
            <a:r>
              <a:rPr lang="es-ES" sz="1800" b="0" i="0" u="none" strike="noStrike" baseline="0" dirty="0">
                <a:solidFill>
                  <a:srgbClr val="404040"/>
                </a:solidFill>
                <a:latin typeface="Arial" panose="020B0604020202020204" pitchFamily="34" charset="0"/>
              </a:rPr>
              <a:t>Método invocado cuando la actividad antes de que se destruya.</a:t>
            </a:r>
            <a:endParaRPr lang="es-ES" dirty="0"/>
          </a:p>
        </p:txBody>
      </p:sp>
    </p:spTree>
    <p:extLst>
      <p:ext uri="{BB962C8B-B14F-4D97-AF65-F5344CB8AC3E}">
        <p14:creationId xmlns:p14="http://schemas.microsoft.com/office/powerpoint/2010/main" val="21812213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37630BF-B563-6B69-85D1-9A606A3D1481}"/>
              </a:ext>
            </a:extLst>
          </p:cNvPr>
          <p:cNvSpPr>
            <a:spLocks noGrp="1"/>
          </p:cNvSpPr>
          <p:nvPr>
            <p:ph type="title"/>
          </p:nvPr>
        </p:nvSpPr>
        <p:spPr/>
        <p:txBody>
          <a:bodyPr/>
          <a:lstStyle/>
          <a:p>
            <a:r>
              <a:rPr lang="es-ES" dirty="0"/>
              <a:t>1.7. Conceptos básicos</a:t>
            </a:r>
          </a:p>
        </p:txBody>
      </p:sp>
      <p:pic>
        <p:nvPicPr>
          <p:cNvPr id="5" name="Marcador de contenido 4">
            <a:extLst>
              <a:ext uri="{FF2B5EF4-FFF2-40B4-BE49-F238E27FC236}">
                <a16:creationId xmlns:a16="http://schemas.microsoft.com/office/drawing/2014/main" id="{368F0CF3-EC59-94DB-F4D3-9CC041A06757}"/>
              </a:ext>
            </a:extLst>
          </p:cNvPr>
          <p:cNvPicPr>
            <a:picLocks noGrp="1" noChangeAspect="1"/>
          </p:cNvPicPr>
          <p:nvPr>
            <p:ph idx="1"/>
          </p:nvPr>
        </p:nvPicPr>
        <p:blipFill>
          <a:blip r:embed="rId2"/>
          <a:stretch>
            <a:fillRect/>
          </a:stretch>
        </p:blipFill>
        <p:spPr>
          <a:xfrm>
            <a:off x="1287772" y="1825625"/>
            <a:ext cx="9616456" cy="4351338"/>
          </a:xfrm>
        </p:spPr>
      </p:pic>
    </p:spTree>
    <p:extLst>
      <p:ext uri="{BB962C8B-B14F-4D97-AF65-F5344CB8AC3E}">
        <p14:creationId xmlns:p14="http://schemas.microsoft.com/office/powerpoint/2010/main" val="29477104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9C6ED00-940F-E994-22D1-DC1DC0B4357C}"/>
              </a:ext>
            </a:extLst>
          </p:cNvPr>
          <p:cNvSpPr>
            <a:spLocks noGrp="1"/>
          </p:cNvSpPr>
          <p:nvPr>
            <p:ph type="title"/>
          </p:nvPr>
        </p:nvSpPr>
        <p:spPr/>
        <p:txBody>
          <a:bodyPr/>
          <a:lstStyle/>
          <a:p>
            <a:r>
              <a:rPr lang="es-ES" dirty="0"/>
              <a:t>1. Qué es Android</a:t>
            </a:r>
          </a:p>
        </p:txBody>
      </p:sp>
      <p:sp>
        <p:nvSpPr>
          <p:cNvPr id="3" name="Marcador de contenido 2">
            <a:extLst>
              <a:ext uri="{FF2B5EF4-FFF2-40B4-BE49-F238E27FC236}">
                <a16:creationId xmlns:a16="http://schemas.microsoft.com/office/drawing/2014/main" id="{D12EF0C0-73E2-8BDF-1076-02FF304FF537}"/>
              </a:ext>
            </a:extLst>
          </p:cNvPr>
          <p:cNvSpPr>
            <a:spLocks noGrp="1"/>
          </p:cNvSpPr>
          <p:nvPr>
            <p:ph idx="1"/>
          </p:nvPr>
        </p:nvSpPr>
        <p:spPr/>
        <p:txBody>
          <a:bodyPr/>
          <a:lstStyle/>
          <a:p>
            <a:pPr marL="0" indent="0">
              <a:buNone/>
            </a:pPr>
            <a:r>
              <a:rPr lang="es-ES" sz="1800" b="0" i="0" u="none" strike="noStrike" baseline="0" dirty="0">
                <a:solidFill>
                  <a:srgbClr val="404040"/>
                </a:solidFill>
                <a:latin typeface="Arial" panose="020B0604020202020204" pitchFamily="34" charset="0"/>
              </a:rPr>
              <a:t>¿Qué acciones podemos realizar con un dispositivo móvil?</a:t>
            </a:r>
          </a:p>
          <a:p>
            <a:pPr marL="0" indent="0">
              <a:buNone/>
            </a:pPr>
            <a:r>
              <a:rPr lang="es-ES" sz="1800" b="0" i="0" u="none" strike="noStrike" baseline="0" dirty="0">
                <a:solidFill>
                  <a:srgbClr val="404040"/>
                </a:solidFill>
                <a:latin typeface="Arial" panose="020B0604020202020204" pitchFamily="34" charset="0"/>
              </a:rPr>
              <a:t>	• Deslizar el dedo por la pantalla.</a:t>
            </a:r>
          </a:p>
          <a:p>
            <a:pPr marL="0" indent="0">
              <a:buNone/>
            </a:pPr>
            <a:r>
              <a:rPr lang="es-ES" sz="1800" b="0" i="0" u="none" strike="noStrike" baseline="0" dirty="0">
                <a:solidFill>
                  <a:srgbClr val="404040"/>
                </a:solidFill>
                <a:latin typeface="Arial" panose="020B0604020202020204" pitchFamily="34" charset="0"/>
              </a:rPr>
              <a:t>	• Presionar ligeramente un punto.</a:t>
            </a:r>
          </a:p>
          <a:p>
            <a:pPr marL="0" indent="0">
              <a:buNone/>
            </a:pPr>
            <a:r>
              <a:rPr lang="es-ES" sz="1800" b="0" i="0" u="none" strike="noStrike" baseline="0" dirty="0">
                <a:solidFill>
                  <a:srgbClr val="404040"/>
                </a:solidFill>
                <a:latin typeface="Arial" panose="020B0604020202020204" pitchFamily="34" charset="0"/>
              </a:rPr>
              <a:t>	• Hacer doble pulsación en un punto.</a:t>
            </a:r>
          </a:p>
          <a:p>
            <a:pPr marL="0" indent="0">
              <a:buNone/>
            </a:pPr>
            <a:r>
              <a:rPr lang="es-ES" sz="1800" b="0" i="0" u="none" strike="noStrike" baseline="0" dirty="0">
                <a:solidFill>
                  <a:srgbClr val="404040"/>
                </a:solidFill>
                <a:latin typeface="Arial" panose="020B0604020202020204" pitchFamily="34" charset="0"/>
              </a:rPr>
              <a:t>	• Pulsar con diferentes grados de presión.</a:t>
            </a:r>
          </a:p>
          <a:p>
            <a:pPr marL="0" indent="0">
              <a:buNone/>
            </a:pPr>
            <a:r>
              <a:rPr lang="es-ES" sz="1800" b="0" i="0" u="none" strike="noStrike" baseline="0" dirty="0">
                <a:solidFill>
                  <a:srgbClr val="404040"/>
                </a:solidFill>
                <a:latin typeface="Arial" panose="020B0604020202020204" pitchFamily="34" charset="0"/>
              </a:rPr>
              <a:t>	• Detectar proximidad respecto de la mano o de la cara.</a:t>
            </a:r>
          </a:p>
          <a:p>
            <a:pPr marL="0" indent="0">
              <a:buNone/>
            </a:pPr>
            <a:r>
              <a:rPr lang="es-ES" sz="1800" b="0" i="0" u="none" strike="noStrike" baseline="0" dirty="0">
                <a:solidFill>
                  <a:srgbClr val="404040"/>
                </a:solidFill>
                <a:latin typeface="Arial" panose="020B0604020202020204" pitchFamily="34" charset="0"/>
              </a:rPr>
              <a:t>	• Ubicación GPS.</a:t>
            </a:r>
          </a:p>
          <a:p>
            <a:pPr marL="0" indent="0">
              <a:buNone/>
            </a:pPr>
            <a:r>
              <a:rPr lang="es-ES" sz="1800" b="0" i="0" u="none" strike="noStrike" baseline="0" dirty="0">
                <a:solidFill>
                  <a:srgbClr val="404040"/>
                </a:solidFill>
                <a:latin typeface="Arial" panose="020B0604020202020204" pitchFamily="34" charset="0"/>
              </a:rPr>
              <a:t>	• </a:t>
            </a:r>
            <a:r>
              <a:rPr lang="es-ES" sz="1800" b="0" i="0" u="none" strike="noStrike" baseline="0" dirty="0">
                <a:solidFill>
                  <a:srgbClr val="000000"/>
                </a:solidFill>
                <a:latin typeface="Arial" panose="020B0604020202020204" pitchFamily="34" charset="0"/>
              </a:rPr>
              <a:t>Android puede controlar todas estas opciones.</a:t>
            </a:r>
            <a:endParaRPr lang="es-ES" dirty="0"/>
          </a:p>
        </p:txBody>
      </p:sp>
    </p:spTree>
    <p:extLst>
      <p:ext uri="{BB962C8B-B14F-4D97-AF65-F5344CB8AC3E}">
        <p14:creationId xmlns:p14="http://schemas.microsoft.com/office/powerpoint/2010/main" val="665886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733580B-E4C1-CE2E-4B49-4142AD6201C3}"/>
              </a:ext>
            </a:extLst>
          </p:cNvPr>
          <p:cNvSpPr>
            <a:spLocks noGrp="1"/>
          </p:cNvSpPr>
          <p:nvPr>
            <p:ph type="title"/>
          </p:nvPr>
        </p:nvSpPr>
        <p:spPr/>
        <p:txBody>
          <a:bodyPr/>
          <a:lstStyle/>
          <a:p>
            <a:r>
              <a:rPr lang="es-ES" dirty="0"/>
              <a:t>1. Qué es Android</a:t>
            </a:r>
          </a:p>
        </p:txBody>
      </p:sp>
      <p:sp>
        <p:nvSpPr>
          <p:cNvPr id="3" name="Marcador de contenido 2">
            <a:extLst>
              <a:ext uri="{FF2B5EF4-FFF2-40B4-BE49-F238E27FC236}">
                <a16:creationId xmlns:a16="http://schemas.microsoft.com/office/drawing/2014/main" id="{4F758B36-14FD-2521-282C-89EB16800C8E}"/>
              </a:ext>
            </a:extLst>
          </p:cNvPr>
          <p:cNvSpPr>
            <a:spLocks noGrp="1"/>
          </p:cNvSpPr>
          <p:nvPr>
            <p:ph idx="1"/>
          </p:nvPr>
        </p:nvSpPr>
        <p:spPr/>
        <p:txBody>
          <a:bodyPr>
            <a:normAutofit/>
          </a:bodyPr>
          <a:lstStyle/>
          <a:p>
            <a:r>
              <a:rPr lang="es-ES" sz="1800" dirty="0">
                <a:latin typeface="Arial" panose="020B0604020202020204" pitchFamily="34" charset="0"/>
                <a:cs typeface="Arial" panose="020B0604020202020204" pitchFamily="34" charset="0"/>
              </a:rPr>
              <a:t>El sistema está diseñado para ejecutarse en:</a:t>
            </a:r>
          </a:p>
          <a:p>
            <a:pPr lvl="1"/>
            <a:r>
              <a:rPr lang="es-ES" sz="1800" dirty="0">
                <a:latin typeface="Arial" panose="020B0604020202020204" pitchFamily="34" charset="0"/>
                <a:cs typeface="Arial" panose="020B0604020202020204" pitchFamily="34" charset="0"/>
              </a:rPr>
              <a:t>Pantallas táctiles - Smartphones y </a:t>
            </a:r>
            <a:r>
              <a:rPr lang="es-ES" sz="1800" dirty="0" err="1">
                <a:latin typeface="Arial" panose="020B0604020202020204" pitchFamily="34" charset="0"/>
                <a:cs typeface="Arial" panose="020B0604020202020204" pitchFamily="34" charset="0"/>
              </a:rPr>
              <a:t>tablets</a:t>
            </a:r>
            <a:r>
              <a:rPr lang="es-ES" sz="1800" dirty="0">
                <a:latin typeface="Arial" panose="020B0604020202020204" pitchFamily="34" charset="0"/>
                <a:cs typeface="Arial" panose="020B0604020202020204" pitchFamily="34" charset="0"/>
              </a:rPr>
              <a:t>.</a:t>
            </a:r>
          </a:p>
          <a:p>
            <a:pPr lvl="1"/>
            <a:endParaRPr lang="es-ES" sz="1800" dirty="0">
              <a:latin typeface="Arial" panose="020B0604020202020204" pitchFamily="34" charset="0"/>
              <a:cs typeface="Arial" panose="020B0604020202020204" pitchFamily="34" charset="0"/>
            </a:endParaRPr>
          </a:p>
          <a:p>
            <a:pPr lvl="1"/>
            <a:r>
              <a:rPr lang="es-ES" sz="1800" dirty="0">
                <a:latin typeface="Arial" panose="020B0604020202020204" pitchFamily="34" charset="0"/>
                <a:cs typeface="Arial" panose="020B0604020202020204" pitchFamily="34" charset="0"/>
              </a:rPr>
              <a:t>Smart TV.</a:t>
            </a:r>
          </a:p>
          <a:p>
            <a:pPr lvl="1"/>
            <a:endParaRPr lang="es-ES" sz="1800" dirty="0">
              <a:latin typeface="Arial" panose="020B0604020202020204" pitchFamily="34" charset="0"/>
              <a:cs typeface="Arial" panose="020B0604020202020204" pitchFamily="34" charset="0"/>
            </a:endParaRPr>
          </a:p>
          <a:p>
            <a:pPr lvl="1"/>
            <a:r>
              <a:rPr lang="es-ES" sz="1800" dirty="0">
                <a:latin typeface="Arial" panose="020B0604020202020204" pitchFamily="34" charset="0"/>
                <a:cs typeface="Arial" panose="020B0604020202020204" pitchFamily="34" charset="0"/>
              </a:rPr>
              <a:t>Cámaras digitales.</a:t>
            </a:r>
          </a:p>
          <a:p>
            <a:pPr lvl="1"/>
            <a:endParaRPr lang="es-ES" sz="1800" dirty="0">
              <a:latin typeface="Arial" panose="020B0604020202020204" pitchFamily="34" charset="0"/>
              <a:cs typeface="Arial" panose="020B0604020202020204" pitchFamily="34" charset="0"/>
            </a:endParaRPr>
          </a:p>
          <a:p>
            <a:pPr lvl="1"/>
            <a:r>
              <a:rPr lang="es-ES" sz="1800" dirty="0">
                <a:latin typeface="Arial" panose="020B0604020202020204" pitchFamily="34" charset="0"/>
                <a:cs typeface="Arial" panose="020B0604020202020204" pitchFamily="34" charset="0"/>
              </a:rPr>
              <a:t>Otros dispositivos electrónicos.</a:t>
            </a:r>
          </a:p>
        </p:txBody>
      </p:sp>
      <p:pic>
        <p:nvPicPr>
          <p:cNvPr id="5" name="Imagen 4">
            <a:extLst>
              <a:ext uri="{FF2B5EF4-FFF2-40B4-BE49-F238E27FC236}">
                <a16:creationId xmlns:a16="http://schemas.microsoft.com/office/drawing/2014/main" id="{A00427B0-31BF-258F-F16A-F45B78921E46}"/>
              </a:ext>
            </a:extLst>
          </p:cNvPr>
          <p:cNvPicPr>
            <a:picLocks noChangeAspect="1"/>
          </p:cNvPicPr>
          <p:nvPr/>
        </p:nvPicPr>
        <p:blipFill>
          <a:blip r:embed="rId2"/>
          <a:stretch>
            <a:fillRect/>
          </a:stretch>
        </p:blipFill>
        <p:spPr>
          <a:xfrm>
            <a:off x="1274600" y="4536459"/>
            <a:ext cx="5176466" cy="1956416"/>
          </a:xfrm>
          <a:prstGeom prst="rect">
            <a:avLst/>
          </a:prstGeom>
        </p:spPr>
      </p:pic>
      <p:pic>
        <p:nvPicPr>
          <p:cNvPr id="7" name="Imagen 6">
            <a:extLst>
              <a:ext uri="{FF2B5EF4-FFF2-40B4-BE49-F238E27FC236}">
                <a16:creationId xmlns:a16="http://schemas.microsoft.com/office/drawing/2014/main" id="{787ED842-7DDD-66BF-B0CB-515F0868D8A9}"/>
              </a:ext>
            </a:extLst>
          </p:cNvPr>
          <p:cNvPicPr>
            <a:picLocks noChangeAspect="1"/>
          </p:cNvPicPr>
          <p:nvPr/>
        </p:nvPicPr>
        <p:blipFill>
          <a:blip r:embed="rId3"/>
          <a:stretch>
            <a:fillRect/>
          </a:stretch>
        </p:blipFill>
        <p:spPr>
          <a:xfrm>
            <a:off x="7700471" y="1690688"/>
            <a:ext cx="2824460" cy="1812362"/>
          </a:xfrm>
          <a:prstGeom prst="rect">
            <a:avLst/>
          </a:prstGeom>
        </p:spPr>
      </p:pic>
      <p:pic>
        <p:nvPicPr>
          <p:cNvPr id="9" name="Imagen 8">
            <a:extLst>
              <a:ext uri="{FF2B5EF4-FFF2-40B4-BE49-F238E27FC236}">
                <a16:creationId xmlns:a16="http://schemas.microsoft.com/office/drawing/2014/main" id="{5B54B42B-0F1A-D049-BC8A-177FE81210C3}"/>
              </a:ext>
            </a:extLst>
          </p:cNvPr>
          <p:cNvPicPr>
            <a:picLocks noChangeAspect="1"/>
          </p:cNvPicPr>
          <p:nvPr/>
        </p:nvPicPr>
        <p:blipFill>
          <a:blip r:embed="rId4"/>
          <a:stretch>
            <a:fillRect/>
          </a:stretch>
        </p:blipFill>
        <p:spPr>
          <a:xfrm>
            <a:off x="7459759" y="3711370"/>
            <a:ext cx="3065172" cy="2234485"/>
          </a:xfrm>
          <a:prstGeom prst="rect">
            <a:avLst/>
          </a:prstGeom>
        </p:spPr>
      </p:pic>
    </p:spTree>
    <p:extLst>
      <p:ext uri="{BB962C8B-B14F-4D97-AF65-F5344CB8AC3E}">
        <p14:creationId xmlns:p14="http://schemas.microsoft.com/office/powerpoint/2010/main" val="12014785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9FE9A92-7A3B-66C8-8043-AFD8CDBFB934}"/>
              </a:ext>
            </a:extLst>
          </p:cNvPr>
          <p:cNvSpPr>
            <a:spLocks noGrp="1"/>
          </p:cNvSpPr>
          <p:nvPr>
            <p:ph type="title"/>
          </p:nvPr>
        </p:nvSpPr>
        <p:spPr/>
        <p:txBody>
          <a:bodyPr/>
          <a:lstStyle/>
          <a:p>
            <a:r>
              <a:rPr lang="es-ES" dirty="0"/>
              <a:t>1.1. Limitaciones en teléfonos móviles</a:t>
            </a:r>
          </a:p>
        </p:txBody>
      </p:sp>
      <p:sp>
        <p:nvSpPr>
          <p:cNvPr id="3" name="Marcador de contenido 2">
            <a:extLst>
              <a:ext uri="{FF2B5EF4-FFF2-40B4-BE49-F238E27FC236}">
                <a16:creationId xmlns:a16="http://schemas.microsoft.com/office/drawing/2014/main" id="{EF824781-B4D9-D3A7-DFA1-6E360A919F52}"/>
              </a:ext>
            </a:extLst>
          </p:cNvPr>
          <p:cNvSpPr>
            <a:spLocks noGrp="1"/>
          </p:cNvSpPr>
          <p:nvPr>
            <p:ph idx="1"/>
          </p:nvPr>
        </p:nvSpPr>
        <p:spPr/>
        <p:txBody>
          <a:bodyPr/>
          <a:lstStyle/>
          <a:p>
            <a:r>
              <a:rPr lang="es-ES" sz="1800" b="0" i="0" u="none" strike="noStrike" baseline="0" dirty="0">
                <a:solidFill>
                  <a:srgbClr val="404040"/>
                </a:solidFill>
                <a:latin typeface="Arial" panose="020B0604020202020204" pitchFamily="34" charset="0"/>
              </a:rPr>
              <a:t>Al desarrollar una aplicación hemos de tener en cuenta las limitaciones de nuestros dispositivos </a:t>
            </a:r>
            <a:r>
              <a:rPr lang="es-ES" sz="1800" b="0" i="1" u="none" strike="noStrike" baseline="0" dirty="0">
                <a:solidFill>
                  <a:srgbClr val="404040"/>
                </a:solidFill>
                <a:latin typeface="Arial" panose="020B0604020202020204" pitchFamily="34" charset="0"/>
              </a:rPr>
              <a:t>target.</a:t>
            </a:r>
          </a:p>
          <a:p>
            <a:endParaRPr lang="es-ES" dirty="0"/>
          </a:p>
        </p:txBody>
      </p:sp>
      <p:pic>
        <p:nvPicPr>
          <p:cNvPr id="5" name="Imagen 4">
            <a:extLst>
              <a:ext uri="{FF2B5EF4-FFF2-40B4-BE49-F238E27FC236}">
                <a16:creationId xmlns:a16="http://schemas.microsoft.com/office/drawing/2014/main" id="{34901A8F-805C-0641-9869-5E2DE0FB99A4}"/>
              </a:ext>
            </a:extLst>
          </p:cNvPr>
          <p:cNvPicPr>
            <a:picLocks noChangeAspect="1"/>
          </p:cNvPicPr>
          <p:nvPr/>
        </p:nvPicPr>
        <p:blipFill>
          <a:blip r:embed="rId2"/>
          <a:stretch>
            <a:fillRect/>
          </a:stretch>
        </p:blipFill>
        <p:spPr>
          <a:xfrm>
            <a:off x="2096471" y="2507310"/>
            <a:ext cx="3333750" cy="3914775"/>
          </a:xfrm>
          <a:prstGeom prst="rect">
            <a:avLst/>
          </a:prstGeom>
        </p:spPr>
      </p:pic>
      <p:pic>
        <p:nvPicPr>
          <p:cNvPr id="7" name="Imagen 6">
            <a:extLst>
              <a:ext uri="{FF2B5EF4-FFF2-40B4-BE49-F238E27FC236}">
                <a16:creationId xmlns:a16="http://schemas.microsoft.com/office/drawing/2014/main" id="{DB1D62AA-39C8-B3B1-6E67-94C9E7A6A389}"/>
              </a:ext>
            </a:extLst>
          </p:cNvPr>
          <p:cNvPicPr>
            <a:picLocks noChangeAspect="1"/>
          </p:cNvPicPr>
          <p:nvPr/>
        </p:nvPicPr>
        <p:blipFill>
          <a:blip r:embed="rId3"/>
          <a:stretch>
            <a:fillRect/>
          </a:stretch>
        </p:blipFill>
        <p:spPr>
          <a:xfrm>
            <a:off x="5822302" y="3250259"/>
            <a:ext cx="4876800" cy="2428875"/>
          </a:xfrm>
          <a:prstGeom prst="rect">
            <a:avLst/>
          </a:prstGeom>
        </p:spPr>
      </p:pic>
    </p:spTree>
    <p:extLst>
      <p:ext uri="{BB962C8B-B14F-4D97-AF65-F5344CB8AC3E}">
        <p14:creationId xmlns:p14="http://schemas.microsoft.com/office/powerpoint/2010/main" val="29665223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BAF1ECC-505D-4029-4F84-ADBFB0BE87F4}"/>
              </a:ext>
            </a:extLst>
          </p:cNvPr>
          <p:cNvSpPr>
            <a:spLocks noGrp="1"/>
          </p:cNvSpPr>
          <p:nvPr>
            <p:ph type="title"/>
          </p:nvPr>
        </p:nvSpPr>
        <p:spPr/>
        <p:txBody>
          <a:bodyPr/>
          <a:lstStyle/>
          <a:p>
            <a:r>
              <a:rPr lang="es-ES" dirty="0"/>
              <a:t>1.1. Limitaciones en teléfonos móviles</a:t>
            </a:r>
          </a:p>
        </p:txBody>
      </p:sp>
      <p:sp>
        <p:nvSpPr>
          <p:cNvPr id="3" name="Marcador de contenido 2">
            <a:extLst>
              <a:ext uri="{FF2B5EF4-FFF2-40B4-BE49-F238E27FC236}">
                <a16:creationId xmlns:a16="http://schemas.microsoft.com/office/drawing/2014/main" id="{7AFDDE44-ABF9-3C82-139E-80D78F8AAF65}"/>
              </a:ext>
            </a:extLst>
          </p:cNvPr>
          <p:cNvSpPr>
            <a:spLocks noGrp="1"/>
          </p:cNvSpPr>
          <p:nvPr>
            <p:ph idx="1"/>
          </p:nvPr>
        </p:nvSpPr>
        <p:spPr/>
        <p:txBody>
          <a:bodyPr/>
          <a:lstStyle/>
          <a:p>
            <a:r>
              <a:rPr lang="es-ES" sz="1800" b="0" i="0" u="none" strike="noStrike" baseline="0" dirty="0">
                <a:solidFill>
                  <a:srgbClr val="404040"/>
                </a:solidFill>
                <a:latin typeface="Arial" panose="020B0604020202020204" pitchFamily="34" charset="0"/>
              </a:rPr>
              <a:t>¿Cuántos dispositivos Android diferentes existen?</a:t>
            </a:r>
          </a:p>
          <a:p>
            <a:endParaRPr lang="es-ES" dirty="0"/>
          </a:p>
          <a:p>
            <a:endParaRPr lang="es-ES" dirty="0"/>
          </a:p>
        </p:txBody>
      </p:sp>
      <p:pic>
        <p:nvPicPr>
          <p:cNvPr id="5" name="Imagen 4">
            <a:extLst>
              <a:ext uri="{FF2B5EF4-FFF2-40B4-BE49-F238E27FC236}">
                <a16:creationId xmlns:a16="http://schemas.microsoft.com/office/drawing/2014/main" id="{E672E925-E108-A623-20D5-E07CC737A072}"/>
              </a:ext>
            </a:extLst>
          </p:cNvPr>
          <p:cNvPicPr>
            <a:picLocks noChangeAspect="1"/>
          </p:cNvPicPr>
          <p:nvPr/>
        </p:nvPicPr>
        <p:blipFill>
          <a:blip r:embed="rId2"/>
          <a:stretch>
            <a:fillRect/>
          </a:stretch>
        </p:blipFill>
        <p:spPr>
          <a:xfrm>
            <a:off x="1317938" y="2387351"/>
            <a:ext cx="6976976" cy="3924549"/>
          </a:xfrm>
          <a:prstGeom prst="rect">
            <a:avLst/>
          </a:prstGeom>
        </p:spPr>
      </p:pic>
    </p:spTree>
    <p:extLst>
      <p:ext uri="{BB962C8B-B14F-4D97-AF65-F5344CB8AC3E}">
        <p14:creationId xmlns:p14="http://schemas.microsoft.com/office/powerpoint/2010/main" val="11726918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F12C090-D51F-CBA7-7D71-5861FFD57B79}"/>
              </a:ext>
            </a:extLst>
          </p:cNvPr>
          <p:cNvSpPr>
            <a:spLocks noGrp="1"/>
          </p:cNvSpPr>
          <p:nvPr>
            <p:ph type="title"/>
          </p:nvPr>
        </p:nvSpPr>
        <p:spPr/>
        <p:txBody>
          <a:bodyPr/>
          <a:lstStyle/>
          <a:p>
            <a:r>
              <a:rPr lang="es-ES" dirty="0"/>
              <a:t>1.1. Limitaciones en teléfonos móviles</a:t>
            </a:r>
          </a:p>
        </p:txBody>
      </p:sp>
      <p:sp>
        <p:nvSpPr>
          <p:cNvPr id="3" name="Marcador de contenido 2">
            <a:extLst>
              <a:ext uri="{FF2B5EF4-FFF2-40B4-BE49-F238E27FC236}">
                <a16:creationId xmlns:a16="http://schemas.microsoft.com/office/drawing/2014/main" id="{D24642FD-A767-105A-9088-98DE11BA7155}"/>
              </a:ext>
            </a:extLst>
          </p:cNvPr>
          <p:cNvSpPr>
            <a:spLocks noGrp="1"/>
          </p:cNvSpPr>
          <p:nvPr>
            <p:ph idx="1"/>
          </p:nvPr>
        </p:nvSpPr>
        <p:spPr/>
        <p:txBody>
          <a:bodyPr/>
          <a:lstStyle/>
          <a:p>
            <a:r>
              <a:rPr lang="es-ES" dirty="0"/>
              <a:t>Antes de desarrollar una aplicación </a:t>
            </a:r>
            <a:r>
              <a:rPr lang="es-ES" dirty="0">
                <a:sym typeface="Wingdings" panose="05000000000000000000" pitchFamily="2" charset="2"/>
              </a:rPr>
              <a:t> ESTUDIO DE VIABILIDAD</a:t>
            </a:r>
          </a:p>
          <a:p>
            <a:pPr algn="l"/>
            <a:endParaRPr lang="es-ES" sz="1800" b="0" i="0" u="none" strike="noStrike" baseline="0" dirty="0">
              <a:solidFill>
                <a:srgbClr val="000000"/>
              </a:solidFill>
              <a:latin typeface="Arial" panose="020B0604020202020204" pitchFamily="34" charset="0"/>
            </a:endParaRPr>
          </a:p>
          <a:p>
            <a:pPr lvl="1"/>
            <a:r>
              <a:rPr lang="es-ES" dirty="0"/>
              <a:t>¿A qué target de público va destinada? </a:t>
            </a:r>
          </a:p>
          <a:p>
            <a:pPr lvl="1"/>
            <a:endParaRPr lang="es-ES" dirty="0"/>
          </a:p>
          <a:p>
            <a:pPr lvl="1"/>
            <a:r>
              <a:rPr lang="es-ES" dirty="0"/>
              <a:t>¿Qué tipo de dispositivo tiene este target de media?</a:t>
            </a:r>
          </a:p>
          <a:p>
            <a:pPr lvl="1"/>
            <a:endParaRPr lang="es-ES" dirty="0"/>
          </a:p>
          <a:p>
            <a:pPr lvl="1"/>
            <a:r>
              <a:rPr lang="es-ES" dirty="0"/>
              <a:t>¿Qué características hardware necesitan?</a:t>
            </a:r>
          </a:p>
          <a:p>
            <a:pPr lvl="1"/>
            <a:endParaRPr lang="es-ES" dirty="0"/>
          </a:p>
          <a:p>
            <a:pPr lvl="1"/>
            <a:r>
              <a:rPr lang="es-ES" dirty="0"/>
              <a:t>¿Cuál queremos que sea la versión de Android mínima?</a:t>
            </a:r>
          </a:p>
          <a:p>
            <a:endParaRPr lang="es-ES" dirty="0"/>
          </a:p>
          <a:p>
            <a:endParaRPr lang="es-ES" dirty="0"/>
          </a:p>
        </p:txBody>
      </p:sp>
      <p:pic>
        <p:nvPicPr>
          <p:cNvPr id="5" name="Imagen 4">
            <a:extLst>
              <a:ext uri="{FF2B5EF4-FFF2-40B4-BE49-F238E27FC236}">
                <a16:creationId xmlns:a16="http://schemas.microsoft.com/office/drawing/2014/main" id="{96638D52-8846-8B49-87C3-89E7110CE589}"/>
              </a:ext>
            </a:extLst>
          </p:cNvPr>
          <p:cNvPicPr>
            <a:picLocks noChangeAspect="1"/>
          </p:cNvPicPr>
          <p:nvPr/>
        </p:nvPicPr>
        <p:blipFill>
          <a:blip r:embed="rId2"/>
          <a:stretch>
            <a:fillRect/>
          </a:stretch>
        </p:blipFill>
        <p:spPr>
          <a:xfrm>
            <a:off x="8567758" y="2448670"/>
            <a:ext cx="2464790" cy="3105247"/>
          </a:xfrm>
          <a:prstGeom prst="rect">
            <a:avLst/>
          </a:prstGeom>
        </p:spPr>
      </p:pic>
    </p:spTree>
    <p:extLst>
      <p:ext uri="{BB962C8B-B14F-4D97-AF65-F5344CB8AC3E}">
        <p14:creationId xmlns:p14="http://schemas.microsoft.com/office/powerpoint/2010/main" val="13745530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47718B1-3B94-9A84-5702-0C584D086C5A}"/>
              </a:ext>
            </a:extLst>
          </p:cNvPr>
          <p:cNvSpPr>
            <a:spLocks noGrp="1"/>
          </p:cNvSpPr>
          <p:nvPr>
            <p:ph type="title"/>
          </p:nvPr>
        </p:nvSpPr>
        <p:spPr/>
        <p:txBody>
          <a:bodyPr/>
          <a:lstStyle/>
          <a:p>
            <a:r>
              <a:rPr lang="es-ES" dirty="0"/>
              <a:t>1.1. Limitaciones en teléfonos móviles</a:t>
            </a:r>
          </a:p>
        </p:txBody>
      </p:sp>
      <p:sp>
        <p:nvSpPr>
          <p:cNvPr id="3" name="Marcador de contenido 2">
            <a:extLst>
              <a:ext uri="{FF2B5EF4-FFF2-40B4-BE49-F238E27FC236}">
                <a16:creationId xmlns:a16="http://schemas.microsoft.com/office/drawing/2014/main" id="{9D8DE5BE-F592-0F6D-EFBB-39898CEE48E6}"/>
              </a:ext>
            </a:extLst>
          </p:cNvPr>
          <p:cNvSpPr>
            <a:spLocks noGrp="1"/>
          </p:cNvSpPr>
          <p:nvPr>
            <p:ph idx="1"/>
          </p:nvPr>
        </p:nvSpPr>
        <p:spPr/>
        <p:txBody>
          <a:bodyPr/>
          <a:lstStyle/>
          <a:p>
            <a:pPr algn="l"/>
            <a:endParaRPr lang="es-ES" sz="1800" b="0" i="0" u="none" strike="noStrike" baseline="0" dirty="0">
              <a:solidFill>
                <a:srgbClr val="000000"/>
              </a:solidFill>
              <a:latin typeface="Arial" panose="020B0604020202020204" pitchFamily="34" charset="0"/>
            </a:endParaRPr>
          </a:p>
          <a:p>
            <a:r>
              <a:rPr lang="es-ES" sz="1800" b="0" i="0" u="none" strike="noStrike" baseline="0" dirty="0">
                <a:solidFill>
                  <a:srgbClr val="404040"/>
                </a:solidFill>
                <a:latin typeface="Arial" panose="020B0604020202020204" pitchFamily="34" charset="0"/>
              </a:rPr>
              <a:t>Las plataformas móviles evolucionan rápidamente y no tienen ningún interés en ser compatibles con los </a:t>
            </a:r>
            <a:r>
              <a:rPr lang="es-ES" sz="1800" b="0" i="0" u="none" strike="noStrike" baseline="0" dirty="0" err="1">
                <a:solidFill>
                  <a:srgbClr val="404040"/>
                </a:solidFill>
                <a:latin typeface="Arial" panose="020B0604020202020204" pitchFamily="34" charset="0"/>
              </a:rPr>
              <a:t>frameworkshíbridos</a:t>
            </a:r>
            <a:r>
              <a:rPr lang="es-ES" sz="1800" b="0" i="0" u="none" strike="noStrike" baseline="0" dirty="0">
                <a:solidFill>
                  <a:srgbClr val="404040"/>
                </a:solidFill>
                <a:latin typeface="Arial" panose="020B0604020202020204" pitchFamily="34" charset="0"/>
              </a:rPr>
              <a:t> ya existentes.</a:t>
            </a:r>
          </a:p>
          <a:p>
            <a:pPr lvl="1"/>
            <a:endParaRPr lang="es-ES" sz="1400" dirty="0">
              <a:solidFill>
                <a:srgbClr val="000000"/>
              </a:solidFill>
              <a:latin typeface="Arial" panose="020B0604020202020204" pitchFamily="34" charset="0"/>
            </a:endParaRPr>
          </a:p>
          <a:p>
            <a:pPr lvl="1"/>
            <a:r>
              <a:rPr lang="es-ES" sz="1600" b="0" i="0" u="none" strike="noStrike" baseline="0" dirty="0">
                <a:solidFill>
                  <a:srgbClr val="404040"/>
                </a:solidFill>
                <a:latin typeface="Arial" panose="020B0604020202020204" pitchFamily="34" charset="0"/>
              </a:rPr>
              <a:t>A) Si eres un </a:t>
            </a:r>
            <a:r>
              <a:rPr lang="es-ES" sz="1600" b="1" i="0" u="none" strike="noStrike" baseline="0" dirty="0">
                <a:solidFill>
                  <a:srgbClr val="404040"/>
                </a:solidFill>
                <a:latin typeface="Arial" panose="020B0604020202020204" pitchFamily="34" charset="0"/>
              </a:rPr>
              <a:t>programador nativo</a:t>
            </a:r>
            <a:r>
              <a:rPr lang="es-ES" sz="1600" b="0" i="0" u="none" strike="noStrike" baseline="0" dirty="0">
                <a:solidFill>
                  <a:srgbClr val="404040"/>
                </a:solidFill>
                <a:latin typeface="Arial" panose="020B0604020202020204" pitchFamily="34" charset="0"/>
              </a:rPr>
              <a:t>, podrás adaptarte rápidamente a las nuevas funcionalidades; y </a:t>
            </a:r>
            <a:r>
              <a:rPr lang="es-ES" sz="1600" dirty="0">
                <a:solidFill>
                  <a:srgbClr val="404040"/>
                </a:solidFill>
                <a:latin typeface="Arial" panose="020B0604020202020204" pitchFamily="34" charset="0"/>
              </a:rPr>
              <a:t>dispondrás de </a:t>
            </a:r>
            <a:r>
              <a:rPr lang="es-ES" sz="1600" b="0" i="0" u="none" strike="noStrike" baseline="0" dirty="0">
                <a:solidFill>
                  <a:srgbClr val="404040"/>
                </a:solidFill>
                <a:latin typeface="Arial" panose="020B0604020202020204" pitchFamily="34" charset="0"/>
              </a:rPr>
              <a:t>documentación y ejemplos.</a:t>
            </a:r>
          </a:p>
          <a:p>
            <a:endParaRPr lang="es-ES" sz="1600" b="0" i="0" u="none" strike="noStrike" baseline="0" dirty="0">
              <a:solidFill>
                <a:srgbClr val="404040"/>
              </a:solidFill>
              <a:latin typeface="Arial" panose="020B0604020202020204" pitchFamily="34" charset="0"/>
            </a:endParaRPr>
          </a:p>
          <a:p>
            <a:pPr lvl="1"/>
            <a:r>
              <a:rPr lang="es-ES" sz="1600" b="0" i="0" u="none" strike="noStrike" baseline="0" dirty="0">
                <a:solidFill>
                  <a:srgbClr val="404040"/>
                </a:solidFill>
                <a:latin typeface="Arial" panose="020B0604020202020204" pitchFamily="34" charset="0"/>
              </a:rPr>
              <a:t>B) Si utilizas un </a:t>
            </a:r>
            <a:r>
              <a:rPr lang="es-ES" sz="1600" b="1" i="0" u="none" strike="noStrike" baseline="0" dirty="0" err="1">
                <a:solidFill>
                  <a:srgbClr val="404040"/>
                </a:solidFill>
                <a:latin typeface="Arial" panose="020B0604020202020204" pitchFamily="34" charset="0"/>
              </a:rPr>
              <a:t>framework</a:t>
            </a:r>
            <a:r>
              <a:rPr lang="es-ES" sz="1600" b="0" i="0" u="none" strike="noStrike" baseline="0" dirty="0">
                <a:solidFill>
                  <a:srgbClr val="404040"/>
                </a:solidFill>
                <a:latin typeface="Arial" panose="020B0604020202020204" pitchFamily="34" charset="0"/>
              </a:rPr>
              <a:t>, tendrás que esperar a que los creadores saquen una actualización compatible con la nueva versión del sistema operativo.</a:t>
            </a:r>
          </a:p>
          <a:p>
            <a:endParaRPr lang="es-ES" dirty="0"/>
          </a:p>
        </p:txBody>
      </p:sp>
    </p:spTree>
    <p:extLst>
      <p:ext uri="{BB962C8B-B14F-4D97-AF65-F5344CB8AC3E}">
        <p14:creationId xmlns:p14="http://schemas.microsoft.com/office/powerpoint/2010/main" val="11003769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52E92D2-1C39-0279-31F6-EA49ACB600A6}"/>
              </a:ext>
            </a:extLst>
          </p:cNvPr>
          <p:cNvSpPr>
            <a:spLocks noGrp="1"/>
          </p:cNvSpPr>
          <p:nvPr>
            <p:ph type="title"/>
          </p:nvPr>
        </p:nvSpPr>
        <p:spPr/>
        <p:txBody>
          <a:bodyPr/>
          <a:lstStyle/>
          <a:p>
            <a:r>
              <a:rPr lang="es-ES" dirty="0"/>
              <a:t>1.2. Versiones de Android</a:t>
            </a:r>
          </a:p>
        </p:txBody>
      </p:sp>
      <p:pic>
        <p:nvPicPr>
          <p:cNvPr id="5" name="Marcador de contenido 4">
            <a:extLst>
              <a:ext uri="{FF2B5EF4-FFF2-40B4-BE49-F238E27FC236}">
                <a16:creationId xmlns:a16="http://schemas.microsoft.com/office/drawing/2014/main" id="{CCF65CCC-5161-E99A-1674-BFA44EA72100}"/>
              </a:ext>
            </a:extLst>
          </p:cNvPr>
          <p:cNvPicPr>
            <a:picLocks noGrp="1" noChangeAspect="1"/>
          </p:cNvPicPr>
          <p:nvPr>
            <p:ph idx="1"/>
          </p:nvPr>
        </p:nvPicPr>
        <p:blipFill>
          <a:blip r:embed="rId2"/>
          <a:stretch>
            <a:fillRect/>
          </a:stretch>
        </p:blipFill>
        <p:spPr>
          <a:xfrm>
            <a:off x="951724" y="1593055"/>
            <a:ext cx="7548465" cy="4617143"/>
          </a:xfrm>
        </p:spPr>
      </p:pic>
    </p:spTree>
    <p:extLst>
      <p:ext uri="{BB962C8B-B14F-4D97-AF65-F5344CB8AC3E}">
        <p14:creationId xmlns:p14="http://schemas.microsoft.com/office/powerpoint/2010/main" val="3603720201"/>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83</TotalTime>
  <Words>749</Words>
  <Application>Microsoft Office PowerPoint</Application>
  <PresentationFormat>Panorámica</PresentationFormat>
  <Paragraphs>81</Paragraphs>
  <Slides>22</Slides>
  <Notes>0</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22</vt:i4>
      </vt:variant>
    </vt:vector>
  </HeadingPairs>
  <TitlesOfParts>
    <vt:vector size="27" baseType="lpstr">
      <vt:lpstr>Arial</vt:lpstr>
      <vt:lpstr>Calibri</vt:lpstr>
      <vt:lpstr>Calibri Light</vt:lpstr>
      <vt:lpstr>Wingdings</vt:lpstr>
      <vt:lpstr>Tema de Office</vt:lpstr>
      <vt:lpstr>UT1. </vt:lpstr>
      <vt:lpstr>1. Qué es Android</vt:lpstr>
      <vt:lpstr>1. Qué es Android</vt:lpstr>
      <vt:lpstr>1. Qué es Android</vt:lpstr>
      <vt:lpstr>1.1. Limitaciones en teléfonos móviles</vt:lpstr>
      <vt:lpstr>1.1. Limitaciones en teléfonos móviles</vt:lpstr>
      <vt:lpstr>1.1. Limitaciones en teléfonos móviles</vt:lpstr>
      <vt:lpstr>1.1. Limitaciones en teléfonos móviles</vt:lpstr>
      <vt:lpstr>1.2. Versiones de Android</vt:lpstr>
      <vt:lpstr>1.2. Versiones de Android</vt:lpstr>
      <vt:lpstr>1.2. Versiones de Android</vt:lpstr>
      <vt:lpstr>1.2. Versiones de Android v9 – API:28 – 2018</vt:lpstr>
      <vt:lpstr>1.2. Versiones de Android v10 – API:29 – 2019</vt:lpstr>
      <vt:lpstr>1.2. Versiones de Android</vt:lpstr>
      <vt:lpstr>1.3. Qué se necesita para trabajar con Android</vt:lpstr>
      <vt:lpstr>1.4. IDE Android Studio</vt:lpstr>
      <vt:lpstr>1.4. IDE Android Studio. Requisitos mínimos</vt:lpstr>
      <vt:lpstr>1.5. Activity</vt:lpstr>
      <vt:lpstr>1.5. Activity</vt:lpstr>
      <vt:lpstr>1.6. Ciclo de vida de una aplicación</vt:lpstr>
      <vt:lpstr>1.6. Ciclo de vida de una aplicación</vt:lpstr>
      <vt:lpstr>1.7. Conceptos básicos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Juan Fidel Cosano Tercilla</dc:creator>
  <cp:lastModifiedBy>Juan Fidel Cosano Tercilla</cp:lastModifiedBy>
  <cp:revision>21</cp:revision>
  <dcterms:created xsi:type="dcterms:W3CDTF">2024-09-12T17:37:07Z</dcterms:created>
  <dcterms:modified xsi:type="dcterms:W3CDTF">2024-09-14T22:16:40Z</dcterms:modified>
</cp:coreProperties>
</file>